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60" r:id="rId2"/>
  </p:sldMasterIdLst>
  <p:sldIdLst>
    <p:sldId id="256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65" r:id="rId15"/>
  </p:sldIdLst>
  <p:sldSz cx="12192000" cy="6858000"/>
  <p:notesSz cx="6858000" cy="9144000"/>
  <p:embeddedFontLst>
    <p:embeddedFont>
      <p:font typeface="나눔손글씨 암스테르담" panose="02000503000000000000" pitchFamily="2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62" userDrawn="1">
          <p15:clr>
            <a:srgbClr val="A4A3A4"/>
          </p15:clr>
        </p15:guide>
        <p15:guide id="4" pos="4498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  <p15:guide id="7" orient="horz" pos="3498" userDrawn="1">
          <p15:clr>
            <a:srgbClr val="A4A3A4"/>
          </p15:clr>
        </p15:guide>
        <p15:guide id="8" pos="1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C9C1"/>
    <a:srgbClr val="AC9D8E"/>
    <a:srgbClr val="73655F"/>
    <a:srgbClr val="9A8B85"/>
    <a:srgbClr val="C80000"/>
    <a:srgbClr val="C00000"/>
    <a:srgbClr val="647C9C"/>
    <a:srgbClr val="CAA028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1162"/>
        <p:guide pos="4498"/>
        <p:guide pos="3840"/>
        <p:guide orient="horz" pos="2160"/>
        <p:guide orient="horz" pos="3498"/>
        <p:guide pos="1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fif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BFEE76-6E78-4C84-ADC9-1148C636C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2784BF5-800A-46A6-AAC9-B872BCFF7A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E682C-C665-4DF6-B257-65A7FF20C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182B8-B9A5-4DDA-864F-681A56E6C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F95872-740B-4464-B02B-C5CE5217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9025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11591E-3FC9-404A-851B-3F50EFAC1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422B27-0FCA-49D0-9253-B8EE4E1B0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CB248-0394-4F92-A2AA-5123AA12F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04A97-DF8D-4E01-B48C-4FF45094A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14EC08-DBC8-4657-AD8E-7A67D0D1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065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30DDFB-EE15-43C7-97A1-70514323A2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605EF4-D130-49B5-B811-5DD9D28BA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55B0B9-C9E5-4D48-AC9B-618DF43E9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D572A0-5D75-43C7-BCBC-B9A3A5428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FD58AB-D06C-4524-B50F-A722724B6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4983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E682C-C665-4DF6-B257-65A7FF20C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3182B8-B9A5-4DDA-864F-681A56E6C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EF95872-740B-4464-B02B-C5CE5217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6D42D40D-7C71-4816-B874-B32D8B791EA0}"/>
              </a:ext>
            </a:extLst>
          </p:cNvPr>
          <p:cNvSpPr/>
          <p:nvPr userDrawn="1"/>
        </p:nvSpPr>
        <p:spPr>
          <a:xfrm rot="16200000" flipV="1">
            <a:off x="-1608773" y="1592820"/>
            <a:ext cx="6856920" cy="3673440"/>
          </a:xfrm>
          <a:prstGeom prst="flowChartManualInput">
            <a:avLst/>
          </a:prstGeom>
          <a:blipFill dpi="0" rotWithShape="0">
            <a:blip r:embed="rId2">
              <a:alphaModFix amt="20000"/>
            </a:blip>
            <a:srcRect/>
            <a:stretch>
              <a:fillRect/>
            </a:stretch>
          </a:blipFill>
          <a:ln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824718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2B99A9-2C5F-4951-94FA-866CF23BA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74016-252D-4ED8-AF66-9E606C71E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3F533-DAD2-4762-9A6D-9F1122C4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5A75876-B437-4599-98CB-3CF7509BB9DE}"/>
              </a:ext>
            </a:extLst>
          </p:cNvPr>
          <p:cNvGrpSpPr/>
          <p:nvPr userDrawn="1"/>
        </p:nvGrpSpPr>
        <p:grpSpPr>
          <a:xfrm>
            <a:off x="240925" y="2941212"/>
            <a:ext cx="163649" cy="975576"/>
            <a:chOff x="306686" y="3281373"/>
            <a:chExt cx="163649" cy="975576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92806C1B-7BD7-4E8E-A839-4DDBE5CC2EBF}"/>
                </a:ext>
              </a:extLst>
            </p:cNvPr>
            <p:cNvCxnSpPr/>
            <p:nvPr/>
          </p:nvCxnSpPr>
          <p:spPr>
            <a:xfrm>
              <a:off x="306686" y="4127358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2F010E45-F6B1-4742-936D-9B52FECB2AE7}"/>
                </a:ext>
              </a:extLst>
            </p:cNvPr>
            <p:cNvCxnSpPr/>
            <p:nvPr/>
          </p:nvCxnSpPr>
          <p:spPr>
            <a:xfrm>
              <a:off x="306686" y="3838775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CFA8CA8F-00A9-4B13-9B49-A7CAE00D574D}"/>
                </a:ext>
              </a:extLst>
            </p:cNvPr>
            <p:cNvCxnSpPr/>
            <p:nvPr/>
          </p:nvCxnSpPr>
          <p:spPr>
            <a:xfrm>
              <a:off x="306686" y="3550192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3EBBD97B-94C3-4BD1-BA29-F11C9CB97C2F}"/>
                </a:ext>
              </a:extLst>
            </p:cNvPr>
            <p:cNvCxnSpPr/>
            <p:nvPr/>
          </p:nvCxnSpPr>
          <p:spPr>
            <a:xfrm>
              <a:off x="309698" y="3281373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6625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E8F38-F195-4AA8-962A-1AC3FD347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3D1F3A-15D6-4447-9D75-5CB83C91D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3CDF8-CA20-448E-8C02-0A0F22AEB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350256-B833-4F40-9170-56076DB5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163A9A-42E6-4832-833B-BE3212541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4530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BD19B4-07AB-4356-9EF8-42FFCC729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B5FA42-9E9B-4AB1-9638-D5BB258AD1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4BAB7-5A0F-4A29-8FFA-0B8685701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EE6574-8284-40C8-B434-952A042D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B08534-3BFC-451A-83DF-21B067AB4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E1960A-AAAF-4C11-84FD-4EF476C0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088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B6CA8-1A1C-47C6-8FEE-24C44B036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83B42A-7097-47C1-A099-0A2E99C67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AFD360-D974-491F-9AD5-555211161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61C2A48-D365-4321-B357-F4D5AA10C2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4F6394-EE26-41D7-B3C8-8AD4BA412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D94DDE0-2B6C-4144-AC18-07D523BB1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BFDF41-2509-452F-A8B9-0E830008E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EC57AB-C074-4B89-9BF9-937359265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075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375A5-37C6-4D0B-BE27-CE73007BC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4A0964-93E7-4E15-BB65-EDCFE1458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3433DF-7CCA-492B-A83D-ABC6B282C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5522FE-17F1-4C8C-8548-893EED574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46084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40F46BB-086D-4F08-9FED-8B2C0F56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9ED52F-13AA-4F48-A5AC-3BC0255B6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864C1-8D4F-471E-88AC-FB13B945F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55508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0E302-291B-47DD-8C38-A12522793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33860B-9F6B-4D6A-86D1-7722A063A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AA0963-2E73-4C4E-97BB-ECBD67B838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D3D990-B757-4192-B5C2-606F3216E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F964F6-DA32-4792-A079-34B7596E5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238720-8E10-4CC9-B627-0C1119E49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743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6B0BE9-2AF4-4A76-B503-0415C3B46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2F21EE-86CE-40EC-B1BE-92F51FA46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2B99A9-2C5F-4951-94FA-866CF23BA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874016-252D-4ED8-AF66-9E606C71E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3F533-DAD2-4762-9A6D-9F1122C49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5699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44A02E-4F6F-465A-9D88-CE95EBB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F618C0-7A10-4F98-A2A5-21CCC98692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3B6811-AAA6-40E2-87E8-2F15059E9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E14892-374D-4CA2-9D45-835A13B69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81479E-AACD-431E-9F22-391971C11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F15B6B-276A-4B37-8CF1-CA03A7B6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4259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11591E-3FC9-404A-851B-3F50EFAC1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422B27-0FCA-49D0-9253-B8EE4E1B0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4CB248-0394-4F92-A2AA-5123AA12F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04A97-DF8D-4E01-B48C-4FF45094A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14EC08-DBC8-4657-AD8E-7A67D0D1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4713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30DDFB-EE15-43C7-97A1-70514323A2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605EF4-D130-49B5-B811-5DD9D28BA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55B0B9-C9E5-4D48-AC9B-618DF43E9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D572A0-5D75-43C7-BCBC-B9A3A5428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FD58AB-D06C-4524-B50F-A722724B6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874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EE8F38-F195-4AA8-962A-1AC3FD347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3D1F3A-15D6-4447-9D75-5CB83C91DC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3CDF8-CA20-448E-8C02-0A0F22AEB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350256-B833-4F40-9170-56076DB5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163A9A-42E6-4832-833B-BE3212541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2990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BD19B4-07AB-4356-9EF8-42FFCC729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B5FA42-9E9B-4AB1-9638-D5BB258AD1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A4BAB7-5A0F-4A29-8FFA-0B86857012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EE6574-8284-40C8-B434-952A042D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B08534-3BFC-451A-83DF-21B067AB4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E1960A-AAAF-4C11-84FD-4EF476C0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129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B6CA8-1A1C-47C6-8FEE-24C44B036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83B42A-7097-47C1-A099-0A2E99C67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CAFD360-D974-491F-9AD5-5552111611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61C2A48-D365-4321-B357-F4D5AA10C2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4F6394-EE26-41D7-B3C8-8AD4BA412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D94DDE0-2B6C-4144-AC18-07D523BB1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DBFDF41-2509-452F-A8B9-0E830008E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EC57AB-C074-4B89-9BF9-937359265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169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375A5-37C6-4D0B-BE27-CE73007BC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84A0964-93E7-4E15-BB65-EDCFE1458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C3433DF-7CCA-492B-A83D-ABC6B282C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5522FE-17F1-4C8C-8548-893EED574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2193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40F46BB-086D-4F08-9FED-8B2C0F56A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C9ED52F-13AA-4F48-A5AC-3BC0255B6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A864C1-8D4F-471E-88AC-FB13B945F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911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10E302-291B-47DD-8C38-A12522793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33860B-9F6B-4D6A-86D1-7722A063A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AA0963-2E73-4C4E-97BB-ECBD67B838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D3D990-B757-4192-B5C2-606F3216E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8F964F6-DA32-4792-A079-34B7596E5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D238720-8E10-4CC9-B627-0C1119E49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20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44A02E-4F6F-465A-9D88-CE95EBB56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F618C0-7A10-4F98-A2A5-21CCC98692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3B6811-AAA6-40E2-87E8-2F15059E9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E14892-374D-4CA2-9D45-835A13B69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81479E-AACD-431E-9F22-391971C11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F15B6B-276A-4B37-8CF1-CA03A7B6A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46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fi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A43F28-7B18-4173-ABE8-53538C458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4835BA-8979-4500-B9A4-ECBD23127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C21B4A-0C47-490A-B021-112D2C6253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F99B8C-6264-4D58-9F0C-8EE80DFD2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5190FA-5E13-4787-AEA4-E92E985E54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17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6A43F28-7B18-4173-ABE8-53538C458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4835BA-8979-4500-B9A4-ECBD23127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C21B4A-0C47-490A-B021-112D2C6253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F25CB-FF6E-43D1-B757-B7A1C2811E0A}" type="datetimeFigureOut">
              <a:rPr lang="ko-KR" altLang="en-US" smtClean="0"/>
              <a:t>2022-02-16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F99B8C-6264-4D58-9F0C-8EE80DFD2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5190FA-5E13-4787-AEA4-E92E985E54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20755-0B5E-433D-AAFD-1FE558419B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023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7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3.png"/><Relationship Id="rId5" Type="http://schemas.openxmlformats.org/officeDocument/2006/relationships/image" Target="../media/image7.pn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원호 54">
            <a:extLst>
              <a:ext uri="{FF2B5EF4-FFF2-40B4-BE49-F238E27FC236}">
                <a16:creationId xmlns:a16="http://schemas.microsoft.com/office/drawing/2014/main" id="{FDC1D88E-7054-459B-A878-A226DAA43452}"/>
              </a:ext>
            </a:extLst>
          </p:cNvPr>
          <p:cNvSpPr/>
          <p:nvPr/>
        </p:nvSpPr>
        <p:spPr>
          <a:xfrm>
            <a:off x="3455780" y="1405524"/>
            <a:ext cx="2387600" cy="2387600"/>
          </a:xfrm>
          <a:prstGeom prst="arc">
            <a:avLst>
              <a:gd name="adj1" fmla="val 5237658"/>
              <a:gd name="adj2" fmla="val 19937469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black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56" name="원호 55">
            <a:extLst>
              <a:ext uri="{FF2B5EF4-FFF2-40B4-BE49-F238E27FC236}">
                <a16:creationId xmlns:a16="http://schemas.microsoft.com/office/drawing/2014/main" id="{2C07C2F8-FA50-4074-B84A-F02B3A6371A1}"/>
              </a:ext>
            </a:extLst>
          </p:cNvPr>
          <p:cNvSpPr/>
          <p:nvPr/>
        </p:nvSpPr>
        <p:spPr>
          <a:xfrm>
            <a:off x="3270940" y="1220684"/>
            <a:ext cx="2757280" cy="2757280"/>
          </a:xfrm>
          <a:prstGeom prst="arc">
            <a:avLst>
              <a:gd name="adj1" fmla="val 7895074"/>
              <a:gd name="adj2" fmla="val 13427173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50" name="그림 49" descr="테이블, 그리기이(가) 표시된 사진&#10;&#10;자동 생성된 설명">
            <a:extLst>
              <a:ext uri="{FF2B5EF4-FFF2-40B4-BE49-F238E27FC236}">
                <a16:creationId xmlns:a16="http://schemas.microsoft.com/office/drawing/2014/main" id="{7D63E280-2250-45FB-8FFA-98253549A7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195" y="2164490"/>
            <a:ext cx="876421" cy="876421"/>
          </a:xfrm>
          <a:prstGeom prst="rect">
            <a:avLst/>
          </a:prstGeom>
        </p:spPr>
      </p:pic>
      <p:sp>
        <p:nvSpPr>
          <p:cNvPr id="57" name="제목 2">
            <a:extLst>
              <a:ext uri="{FF2B5EF4-FFF2-40B4-BE49-F238E27FC236}">
                <a16:creationId xmlns:a16="http://schemas.microsoft.com/office/drawing/2014/main" id="{80BDE895-B000-4AEE-88D2-8385EDF38F8D}"/>
              </a:ext>
            </a:extLst>
          </p:cNvPr>
          <p:cNvSpPr txBox="1">
            <a:spLocks/>
          </p:cNvSpPr>
          <p:nvPr/>
        </p:nvSpPr>
        <p:spPr>
          <a:xfrm>
            <a:off x="2902391" y="2306991"/>
            <a:ext cx="6438082" cy="733920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000" b="1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리  ː 플</a:t>
            </a:r>
          </a:p>
        </p:txBody>
      </p: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983BAEA2-E5E8-4190-9C4B-D0AB7BE57F09}"/>
              </a:ext>
            </a:extLst>
          </p:cNvPr>
          <p:cNvCxnSpPr>
            <a:cxnSpLocks/>
          </p:cNvCxnSpPr>
          <p:nvPr/>
        </p:nvCxnSpPr>
        <p:spPr>
          <a:xfrm>
            <a:off x="4083328" y="3512445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D428E142-E691-4C95-94C5-058989497513}"/>
              </a:ext>
            </a:extLst>
          </p:cNvPr>
          <p:cNvCxnSpPr>
            <a:cxnSpLocks/>
          </p:cNvCxnSpPr>
          <p:nvPr/>
        </p:nvCxnSpPr>
        <p:spPr>
          <a:xfrm>
            <a:off x="4083328" y="3578218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연결선 103">
            <a:extLst>
              <a:ext uri="{FF2B5EF4-FFF2-40B4-BE49-F238E27FC236}">
                <a16:creationId xmlns:a16="http://schemas.microsoft.com/office/drawing/2014/main" id="{3DCEC05B-E825-4CEA-931D-D0B42161C9BE}"/>
              </a:ext>
            </a:extLst>
          </p:cNvPr>
          <p:cNvCxnSpPr>
            <a:cxnSpLocks/>
          </p:cNvCxnSpPr>
          <p:nvPr/>
        </p:nvCxnSpPr>
        <p:spPr>
          <a:xfrm>
            <a:off x="4083328" y="4117232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104">
            <a:extLst>
              <a:ext uri="{FF2B5EF4-FFF2-40B4-BE49-F238E27FC236}">
                <a16:creationId xmlns:a16="http://schemas.microsoft.com/office/drawing/2014/main" id="{8B8BFAE6-D6DD-4073-B489-7286A7D44D68}"/>
              </a:ext>
            </a:extLst>
          </p:cNvPr>
          <p:cNvCxnSpPr>
            <a:cxnSpLocks/>
          </p:cNvCxnSpPr>
          <p:nvPr/>
        </p:nvCxnSpPr>
        <p:spPr>
          <a:xfrm>
            <a:off x="4083328" y="4183005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>
            <a:extLst>
              <a:ext uri="{FF2B5EF4-FFF2-40B4-BE49-F238E27FC236}">
                <a16:creationId xmlns:a16="http://schemas.microsoft.com/office/drawing/2014/main" id="{BFFAC569-3D81-46C6-A0DA-CCE3E0C509A1}"/>
              </a:ext>
            </a:extLst>
          </p:cNvPr>
          <p:cNvCxnSpPr>
            <a:cxnSpLocks/>
          </p:cNvCxnSpPr>
          <p:nvPr/>
        </p:nvCxnSpPr>
        <p:spPr>
          <a:xfrm>
            <a:off x="4083328" y="4731646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5CD917EA-84CA-405E-9E72-F9378B9093E2}"/>
              </a:ext>
            </a:extLst>
          </p:cNvPr>
          <p:cNvCxnSpPr>
            <a:cxnSpLocks/>
          </p:cNvCxnSpPr>
          <p:nvPr/>
        </p:nvCxnSpPr>
        <p:spPr>
          <a:xfrm>
            <a:off x="4083328" y="4797419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id="{D2FEC553-AA44-4D47-9AF9-CE1EC39E3473}"/>
              </a:ext>
            </a:extLst>
          </p:cNvPr>
          <p:cNvCxnSpPr>
            <a:cxnSpLocks/>
          </p:cNvCxnSpPr>
          <p:nvPr/>
        </p:nvCxnSpPr>
        <p:spPr>
          <a:xfrm>
            <a:off x="4261385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23D61CE8-B24D-4E71-A4AA-42DC6D6E4943}"/>
              </a:ext>
            </a:extLst>
          </p:cNvPr>
          <p:cNvCxnSpPr>
            <a:cxnSpLocks/>
          </p:cNvCxnSpPr>
          <p:nvPr/>
        </p:nvCxnSpPr>
        <p:spPr>
          <a:xfrm>
            <a:off x="4894046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>
            <a:extLst>
              <a:ext uri="{FF2B5EF4-FFF2-40B4-BE49-F238E27FC236}">
                <a16:creationId xmlns:a16="http://schemas.microsoft.com/office/drawing/2014/main" id="{1A33E77F-DE26-4BE8-A74D-058BF5DED666}"/>
              </a:ext>
            </a:extLst>
          </p:cNvPr>
          <p:cNvCxnSpPr>
            <a:cxnSpLocks/>
          </p:cNvCxnSpPr>
          <p:nvPr/>
        </p:nvCxnSpPr>
        <p:spPr>
          <a:xfrm>
            <a:off x="5526707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1EFB07ED-8016-497E-942C-269599979F90}"/>
              </a:ext>
            </a:extLst>
          </p:cNvPr>
          <p:cNvCxnSpPr>
            <a:cxnSpLocks/>
          </p:cNvCxnSpPr>
          <p:nvPr/>
        </p:nvCxnSpPr>
        <p:spPr>
          <a:xfrm>
            <a:off x="6159368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7837D39F-5828-43AC-9B04-2A2220D12B81}"/>
              </a:ext>
            </a:extLst>
          </p:cNvPr>
          <p:cNvCxnSpPr>
            <a:cxnSpLocks/>
          </p:cNvCxnSpPr>
          <p:nvPr/>
        </p:nvCxnSpPr>
        <p:spPr>
          <a:xfrm>
            <a:off x="6792029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직선 연결선 112">
            <a:extLst>
              <a:ext uri="{FF2B5EF4-FFF2-40B4-BE49-F238E27FC236}">
                <a16:creationId xmlns:a16="http://schemas.microsoft.com/office/drawing/2014/main" id="{523CA0C1-6DB7-465D-B3BC-59F848D31844}"/>
              </a:ext>
            </a:extLst>
          </p:cNvPr>
          <p:cNvCxnSpPr>
            <a:cxnSpLocks/>
          </p:cNvCxnSpPr>
          <p:nvPr/>
        </p:nvCxnSpPr>
        <p:spPr>
          <a:xfrm>
            <a:off x="7424690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154F52BD-CE60-48FA-B036-64F8560910AF}"/>
              </a:ext>
            </a:extLst>
          </p:cNvPr>
          <p:cNvCxnSpPr>
            <a:cxnSpLocks/>
          </p:cNvCxnSpPr>
          <p:nvPr/>
        </p:nvCxnSpPr>
        <p:spPr>
          <a:xfrm>
            <a:off x="8057351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직선 연결선 114">
            <a:extLst>
              <a:ext uri="{FF2B5EF4-FFF2-40B4-BE49-F238E27FC236}">
                <a16:creationId xmlns:a16="http://schemas.microsoft.com/office/drawing/2014/main" id="{0BFC1C5C-0118-4474-894B-8380271ACEF7}"/>
              </a:ext>
            </a:extLst>
          </p:cNvPr>
          <p:cNvCxnSpPr>
            <a:cxnSpLocks/>
          </p:cNvCxnSpPr>
          <p:nvPr/>
        </p:nvCxnSpPr>
        <p:spPr>
          <a:xfrm>
            <a:off x="7424690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직선 연결선 115">
            <a:extLst>
              <a:ext uri="{FF2B5EF4-FFF2-40B4-BE49-F238E27FC236}">
                <a16:creationId xmlns:a16="http://schemas.microsoft.com/office/drawing/2014/main" id="{8E804ED5-6ACA-4A34-8B48-2D4A1E26AAD0}"/>
              </a:ext>
            </a:extLst>
          </p:cNvPr>
          <p:cNvCxnSpPr>
            <a:cxnSpLocks/>
          </p:cNvCxnSpPr>
          <p:nvPr/>
        </p:nvCxnSpPr>
        <p:spPr>
          <a:xfrm>
            <a:off x="6792029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직선 연결선 116">
            <a:extLst>
              <a:ext uri="{FF2B5EF4-FFF2-40B4-BE49-F238E27FC236}">
                <a16:creationId xmlns:a16="http://schemas.microsoft.com/office/drawing/2014/main" id="{DA229AF5-1DDE-44DC-AE4F-4FA0D2394254}"/>
              </a:ext>
            </a:extLst>
          </p:cNvPr>
          <p:cNvCxnSpPr>
            <a:cxnSpLocks/>
          </p:cNvCxnSpPr>
          <p:nvPr/>
        </p:nvCxnSpPr>
        <p:spPr>
          <a:xfrm>
            <a:off x="6159368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직선 연결선 117">
            <a:extLst>
              <a:ext uri="{FF2B5EF4-FFF2-40B4-BE49-F238E27FC236}">
                <a16:creationId xmlns:a16="http://schemas.microsoft.com/office/drawing/2014/main" id="{C0F0E4C8-7E27-4FB6-8F17-8D009A0DE4C9}"/>
              </a:ext>
            </a:extLst>
          </p:cNvPr>
          <p:cNvCxnSpPr>
            <a:cxnSpLocks/>
          </p:cNvCxnSpPr>
          <p:nvPr/>
        </p:nvCxnSpPr>
        <p:spPr>
          <a:xfrm>
            <a:off x="5526707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>
            <a:extLst>
              <a:ext uri="{FF2B5EF4-FFF2-40B4-BE49-F238E27FC236}">
                <a16:creationId xmlns:a16="http://schemas.microsoft.com/office/drawing/2014/main" id="{706649BB-7E78-4BD0-B5A6-ED0FD41B0228}"/>
              </a:ext>
            </a:extLst>
          </p:cNvPr>
          <p:cNvCxnSpPr>
            <a:cxnSpLocks/>
          </p:cNvCxnSpPr>
          <p:nvPr/>
        </p:nvCxnSpPr>
        <p:spPr>
          <a:xfrm>
            <a:off x="4894046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>
            <a:extLst>
              <a:ext uri="{FF2B5EF4-FFF2-40B4-BE49-F238E27FC236}">
                <a16:creationId xmlns:a16="http://schemas.microsoft.com/office/drawing/2014/main" id="{9AC0F174-7888-4209-AC97-E96AB5A22256}"/>
              </a:ext>
            </a:extLst>
          </p:cNvPr>
          <p:cNvCxnSpPr>
            <a:cxnSpLocks/>
          </p:cNvCxnSpPr>
          <p:nvPr/>
        </p:nvCxnSpPr>
        <p:spPr>
          <a:xfrm>
            <a:off x="4261385" y="4189421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>
            <a:extLst>
              <a:ext uri="{FF2B5EF4-FFF2-40B4-BE49-F238E27FC236}">
                <a16:creationId xmlns:a16="http://schemas.microsoft.com/office/drawing/2014/main" id="{0ED241EC-1B2A-45F3-A356-708B4C64E8B7}"/>
              </a:ext>
            </a:extLst>
          </p:cNvPr>
          <p:cNvCxnSpPr>
            <a:cxnSpLocks/>
          </p:cNvCxnSpPr>
          <p:nvPr/>
        </p:nvCxnSpPr>
        <p:spPr>
          <a:xfrm>
            <a:off x="8057351" y="3578218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13ED2498-9F55-4DA7-94FB-4A1B2E616F17}"/>
              </a:ext>
            </a:extLst>
          </p:cNvPr>
          <p:cNvSpPr txBox="1"/>
          <p:nvPr/>
        </p:nvSpPr>
        <p:spPr>
          <a:xfrm>
            <a:off x="4312738" y="361498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책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3925E803-C5A3-48B6-AD2B-722C2ECC9CA4}"/>
              </a:ext>
            </a:extLst>
          </p:cNvPr>
          <p:cNvSpPr txBox="1"/>
          <p:nvPr/>
        </p:nvSpPr>
        <p:spPr>
          <a:xfrm>
            <a:off x="5014431" y="36265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을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17737E63-C3C2-4099-8CBD-7C372C7AD388}"/>
              </a:ext>
            </a:extLst>
          </p:cNvPr>
          <p:cNvSpPr txBox="1"/>
          <p:nvPr/>
        </p:nvSpPr>
        <p:spPr>
          <a:xfrm>
            <a:off x="6239883" y="3628511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읽</a:t>
            </a:r>
            <a:endParaRPr lang="ko-KR" altLang="en-US" sz="2400" dirty="0">
              <a:solidFill>
                <a:schemeClr val="tx1">
                  <a:alpha val="71000"/>
                </a:schemeClr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52AC97FC-CD25-4A9B-AC08-A95B765EF558}"/>
              </a:ext>
            </a:extLst>
          </p:cNvPr>
          <p:cNvSpPr txBox="1"/>
          <p:nvPr/>
        </p:nvSpPr>
        <p:spPr>
          <a:xfrm>
            <a:off x="6872719" y="36265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고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2B5775A-3959-405C-B965-04B0243254BF}"/>
              </a:ext>
            </a:extLst>
          </p:cNvPr>
          <p:cNvSpPr txBox="1"/>
          <p:nvPr/>
        </p:nvSpPr>
        <p:spPr>
          <a:xfrm>
            <a:off x="5648139" y="4231325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을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89AE23F2-D6A5-400F-95F7-D32B843C8C88}"/>
              </a:ext>
            </a:extLst>
          </p:cNvPr>
          <p:cNvSpPr txBox="1"/>
          <p:nvPr/>
        </p:nvSpPr>
        <p:spPr>
          <a:xfrm>
            <a:off x="4304850" y="421582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세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2438CCC-9374-47A6-B342-CD6E7D022A8D}"/>
              </a:ext>
            </a:extLst>
          </p:cNvPr>
          <p:cNvSpPr txBox="1"/>
          <p:nvPr/>
        </p:nvSpPr>
        <p:spPr>
          <a:xfrm>
            <a:off x="4983435" y="4231324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상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AFD42C54-76DE-49F2-AD2A-9A8C7BFDB8A3}"/>
              </a:ext>
            </a:extLst>
          </p:cNvPr>
          <p:cNvSpPr txBox="1"/>
          <p:nvPr/>
        </p:nvSpPr>
        <p:spPr>
          <a:xfrm>
            <a:off x="6883381" y="4231323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날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F2BBD7A-F7DB-44FF-A6C2-5FF06E16EF7A}"/>
              </a:ext>
            </a:extLst>
          </p:cNvPr>
          <p:cNvSpPr txBox="1"/>
          <p:nvPr/>
        </p:nvSpPr>
        <p:spPr>
          <a:xfrm>
            <a:off x="7516038" y="4246823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다</a:t>
            </a:r>
          </a:p>
        </p:txBody>
      </p:sp>
      <p:sp>
        <p:nvSpPr>
          <p:cNvPr id="131" name="부제목 3">
            <a:extLst>
              <a:ext uri="{FF2B5EF4-FFF2-40B4-BE49-F238E27FC236}">
                <a16:creationId xmlns:a16="http://schemas.microsoft.com/office/drawing/2014/main" id="{C74CE33D-EBBA-4551-ACBC-8C46FB65F81A}"/>
              </a:ext>
            </a:extLst>
          </p:cNvPr>
          <p:cNvSpPr txBox="1">
            <a:spLocks/>
          </p:cNvSpPr>
          <p:nvPr/>
        </p:nvSpPr>
        <p:spPr>
          <a:xfrm>
            <a:off x="7368003" y="5277075"/>
            <a:ext cx="4176000" cy="10604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 장 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sz="20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전은우</a:t>
            </a:r>
            <a:endParaRPr lang="en-US" altLang="ko-KR" sz="20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r>
              <a:rPr lang="ko-KR" altLang="en-US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 원 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sz="20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박현근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, </a:t>
            </a:r>
            <a:r>
              <a:rPr lang="ko-KR" altLang="en-US" sz="20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유기상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, </a:t>
            </a:r>
            <a:r>
              <a:rPr lang="ko-KR" altLang="en-US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최수빈</a:t>
            </a:r>
            <a:r>
              <a:rPr lang="en-US" altLang="ko-KR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, </a:t>
            </a:r>
            <a:r>
              <a:rPr lang="ko-KR" altLang="en-US" sz="20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최재훈</a:t>
            </a:r>
          </a:p>
        </p:txBody>
      </p:sp>
      <p:sp>
        <p:nvSpPr>
          <p:cNvPr id="36" name="모서리가 둥근 직사각형 17">
            <a:extLst>
              <a:ext uri="{FF2B5EF4-FFF2-40B4-BE49-F238E27FC236}">
                <a16:creationId xmlns:a16="http://schemas.microsoft.com/office/drawing/2014/main" id="{0F953BCA-F36C-4414-AE9A-3E48604CC52F}"/>
              </a:ext>
            </a:extLst>
          </p:cNvPr>
          <p:cNvSpPr/>
          <p:nvPr/>
        </p:nvSpPr>
        <p:spPr>
          <a:xfrm rot="5400000">
            <a:off x="7298337" y="2498990"/>
            <a:ext cx="72000" cy="1800000"/>
          </a:xfrm>
          <a:prstGeom prst="roundRect">
            <a:avLst>
              <a:gd name="adj" fmla="val 50000"/>
            </a:avLst>
          </a:prstGeom>
          <a:solidFill>
            <a:srgbClr val="A3C2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37" name="모서리가 둥근 직사각형 18">
            <a:extLst>
              <a:ext uri="{FF2B5EF4-FFF2-40B4-BE49-F238E27FC236}">
                <a16:creationId xmlns:a16="http://schemas.microsoft.com/office/drawing/2014/main" id="{617AB760-7AA1-44B7-A5F3-63F63A389944}"/>
              </a:ext>
            </a:extLst>
          </p:cNvPr>
          <p:cNvSpPr/>
          <p:nvPr/>
        </p:nvSpPr>
        <p:spPr>
          <a:xfrm rot="16200000">
            <a:off x="6848337" y="2948990"/>
            <a:ext cx="72000" cy="900000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38" name="부제목 3">
            <a:extLst>
              <a:ext uri="{FF2B5EF4-FFF2-40B4-BE49-F238E27FC236}">
                <a16:creationId xmlns:a16="http://schemas.microsoft.com/office/drawing/2014/main" id="{F32C8A8A-435A-4E25-9FF4-BF8FA5333283}"/>
              </a:ext>
            </a:extLst>
          </p:cNvPr>
          <p:cNvSpPr txBox="1">
            <a:spLocks/>
          </p:cNvSpPr>
          <p:nvPr/>
        </p:nvSpPr>
        <p:spPr>
          <a:xfrm>
            <a:off x="6613365" y="3020365"/>
            <a:ext cx="1962934" cy="389255"/>
          </a:xfrm>
          <a:prstGeom prst="rect">
            <a:avLst/>
          </a:prstGeom>
        </p:spPr>
        <p:txBody>
          <a:bodyPr anchor="ctr" anchorCtr="1"/>
          <a:lstStyle>
            <a:lvl1pPr algn="r" defTabSz="914411">
              <a:lnSpc>
                <a:spcPct val="95000"/>
              </a:lnSpc>
              <a:spcBef>
                <a:spcPct val="0"/>
              </a:spcBef>
              <a:buNone/>
              <a:defRPr sz="4000" b="1" baseline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" pitchFamily="34" charset="0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sz="1600" b="0" dirty="0">
                <a:ln w="0"/>
                <a:effectLst/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프로젝트 개요</a:t>
            </a:r>
            <a:endParaRPr lang="en-US" altLang="ko-KR" sz="1600" b="0" spc="-1" dirty="0">
              <a:effectLst/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4210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7C69372E-6E62-419E-9671-D90315DAB904}"/>
              </a:ext>
            </a:extLst>
          </p:cNvPr>
          <p:cNvSpPr txBox="1"/>
          <p:nvPr/>
        </p:nvSpPr>
        <p:spPr>
          <a:xfrm>
            <a:off x="2566604" y="83254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16658C-6DA9-44A2-A4D1-A7C1157D792A}"/>
              </a:ext>
            </a:extLst>
          </p:cNvPr>
          <p:cNvSpPr txBox="1"/>
          <p:nvPr/>
        </p:nvSpPr>
        <p:spPr>
          <a:xfrm>
            <a:off x="3199022" y="8302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구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CB8351-FDEE-476C-BCDA-8CF985C5E26D}"/>
              </a:ext>
            </a:extLst>
          </p:cNvPr>
          <p:cNvSpPr txBox="1"/>
          <p:nvPr/>
        </p:nvSpPr>
        <p:spPr>
          <a:xfrm>
            <a:off x="1201277" y="841300"/>
            <a:ext cx="653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03</a:t>
            </a:r>
            <a:endParaRPr lang="ko-KR" altLang="en-US" sz="2400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B592028-3563-4F29-B0C4-3EB1FF7FEFA7}"/>
              </a:ext>
            </a:extLst>
          </p:cNvPr>
          <p:cNvGrpSpPr/>
          <p:nvPr/>
        </p:nvGrpSpPr>
        <p:grpSpPr>
          <a:xfrm>
            <a:off x="1019175" y="721703"/>
            <a:ext cx="4788000" cy="680187"/>
            <a:chOff x="3702000" y="828576"/>
            <a:chExt cx="4788000" cy="680187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3BE0A948-E6B4-4F22-B982-3D870020A0B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28576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7EAC4637-8202-4573-A6F9-1EE33DB83599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94349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C9747190-0C71-4452-A436-DDD9B0AF374D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442990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1A4AF644-9966-4623-BA0F-431DD816739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508763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DD03B77B-3752-48D5-A60F-3ED6EFF64759}"/>
                </a:ext>
              </a:extLst>
            </p:cNvPr>
            <p:cNvCxnSpPr>
              <a:cxnSpLocks/>
            </p:cNvCxnSpPr>
            <p:nvPr/>
          </p:nvCxnSpPr>
          <p:spPr>
            <a:xfrm>
              <a:off x="7676023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FE024A42-6788-4BA0-9E4D-3ED34525E578}"/>
                </a:ext>
              </a:extLst>
            </p:cNvPr>
            <p:cNvCxnSpPr>
              <a:cxnSpLocks/>
            </p:cNvCxnSpPr>
            <p:nvPr/>
          </p:nvCxnSpPr>
          <p:spPr>
            <a:xfrm>
              <a:off x="7043362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68E25721-8D01-450E-BA6C-6D1F119D967A}"/>
                </a:ext>
              </a:extLst>
            </p:cNvPr>
            <p:cNvCxnSpPr>
              <a:cxnSpLocks/>
            </p:cNvCxnSpPr>
            <p:nvPr/>
          </p:nvCxnSpPr>
          <p:spPr>
            <a:xfrm>
              <a:off x="6410701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90ADAF6B-6210-4FF1-9434-6B778C7AE0E8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40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B33BC52-A4AC-4FE6-8D46-8FCD6EAC4B9D}"/>
                </a:ext>
              </a:extLst>
            </p:cNvPr>
            <p:cNvCxnSpPr>
              <a:cxnSpLocks/>
            </p:cNvCxnSpPr>
            <p:nvPr/>
          </p:nvCxnSpPr>
          <p:spPr>
            <a:xfrm>
              <a:off x="5145379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41386A1D-4972-49EC-8A9D-50D78B305459}"/>
                </a:ext>
              </a:extLst>
            </p:cNvPr>
            <p:cNvCxnSpPr>
              <a:cxnSpLocks/>
            </p:cNvCxnSpPr>
            <p:nvPr/>
          </p:nvCxnSpPr>
          <p:spPr>
            <a:xfrm>
              <a:off x="4512718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6CAA884-9289-400C-956D-0C4DAF1B75DB}"/>
                </a:ext>
              </a:extLst>
            </p:cNvPr>
            <p:cNvCxnSpPr>
              <a:cxnSpLocks/>
            </p:cNvCxnSpPr>
            <p:nvPr/>
          </p:nvCxnSpPr>
          <p:spPr>
            <a:xfrm>
              <a:off x="3880057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D4302255-14C8-493B-803E-B2A4A1D098BB}"/>
                </a:ext>
              </a:extLst>
            </p:cNvPr>
            <p:cNvCxnSpPr>
              <a:cxnSpLocks/>
            </p:cNvCxnSpPr>
            <p:nvPr/>
          </p:nvCxnSpPr>
          <p:spPr>
            <a:xfrm>
              <a:off x="8314449" y="897576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6B79202D-ACA6-43A2-99D3-96C7610EB1CB}"/>
              </a:ext>
            </a:extLst>
          </p:cNvPr>
          <p:cNvSpPr txBox="1"/>
          <p:nvPr/>
        </p:nvSpPr>
        <p:spPr>
          <a:xfrm>
            <a:off x="3801230" y="82935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성</a:t>
            </a:r>
          </a:p>
        </p:txBody>
      </p: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85923DA8-3166-4BD3-9B12-AD155C2239A8}"/>
              </a:ext>
            </a:extLst>
          </p:cNvPr>
          <p:cNvCxnSpPr>
            <a:cxnSpLocks/>
          </p:cNvCxnSpPr>
          <p:nvPr/>
        </p:nvCxnSpPr>
        <p:spPr>
          <a:xfrm>
            <a:off x="1975182" y="1818985"/>
            <a:ext cx="7534578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1ECBAD15-1189-4436-A389-37A5A378FCAA}"/>
              </a:ext>
            </a:extLst>
          </p:cNvPr>
          <p:cNvCxnSpPr>
            <a:cxnSpLocks/>
          </p:cNvCxnSpPr>
          <p:nvPr/>
        </p:nvCxnSpPr>
        <p:spPr>
          <a:xfrm>
            <a:off x="1975182" y="1884758"/>
            <a:ext cx="7534578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5EBCC2F0-9E82-4EC6-8A7F-D2A7AA5ECA95}"/>
              </a:ext>
            </a:extLst>
          </p:cNvPr>
          <p:cNvCxnSpPr>
            <a:cxnSpLocks/>
          </p:cNvCxnSpPr>
          <p:nvPr/>
        </p:nvCxnSpPr>
        <p:spPr>
          <a:xfrm>
            <a:off x="1975182" y="5281207"/>
            <a:ext cx="7534578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>
            <a:extLst>
              <a:ext uri="{FF2B5EF4-FFF2-40B4-BE49-F238E27FC236}">
                <a16:creationId xmlns:a16="http://schemas.microsoft.com/office/drawing/2014/main" id="{DC2F2D09-CB96-4339-AA5C-E24FF25B6086}"/>
              </a:ext>
            </a:extLst>
          </p:cNvPr>
          <p:cNvCxnSpPr>
            <a:cxnSpLocks/>
          </p:cNvCxnSpPr>
          <p:nvPr/>
        </p:nvCxnSpPr>
        <p:spPr>
          <a:xfrm>
            <a:off x="1977750" y="5336860"/>
            <a:ext cx="7532010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>
            <a:extLst>
              <a:ext uri="{FF2B5EF4-FFF2-40B4-BE49-F238E27FC236}">
                <a16:creationId xmlns:a16="http://schemas.microsoft.com/office/drawing/2014/main" id="{6A119705-D099-4312-AD65-9620EE444343}"/>
              </a:ext>
            </a:extLst>
          </p:cNvPr>
          <p:cNvCxnSpPr>
            <a:cxnSpLocks/>
          </p:cNvCxnSpPr>
          <p:nvPr/>
        </p:nvCxnSpPr>
        <p:spPr>
          <a:xfrm>
            <a:off x="2153239" y="1884758"/>
            <a:ext cx="0" cy="3396449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7BAADB9F-872C-42D5-AD20-374D049E5486}"/>
              </a:ext>
            </a:extLst>
          </p:cNvPr>
          <p:cNvCxnSpPr>
            <a:cxnSpLocks/>
          </p:cNvCxnSpPr>
          <p:nvPr/>
        </p:nvCxnSpPr>
        <p:spPr>
          <a:xfrm>
            <a:off x="3801230" y="1884758"/>
            <a:ext cx="0" cy="3396449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91DC6E48-E183-453E-87D7-A4F8162458D5}"/>
              </a:ext>
            </a:extLst>
          </p:cNvPr>
          <p:cNvCxnSpPr>
            <a:cxnSpLocks/>
          </p:cNvCxnSpPr>
          <p:nvPr/>
        </p:nvCxnSpPr>
        <p:spPr>
          <a:xfrm>
            <a:off x="5491201" y="1884758"/>
            <a:ext cx="0" cy="3396449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>
            <a:extLst>
              <a:ext uri="{FF2B5EF4-FFF2-40B4-BE49-F238E27FC236}">
                <a16:creationId xmlns:a16="http://schemas.microsoft.com/office/drawing/2014/main" id="{814884E4-80D0-450B-9907-FA6DD3A069F7}"/>
              </a:ext>
            </a:extLst>
          </p:cNvPr>
          <p:cNvCxnSpPr>
            <a:cxnSpLocks/>
          </p:cNvCxnSpPr>
          <p:nvPr/>
        </p:nvCxnSpPr>
        <p:spPr>
          <a:xfrm>
            <a:off x="9316843" y="1884758"/>
            <a:ext cx="0" cy="3396449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3D6C1AB7-1AE3-4C4A-AF9D-4F49777F4190}"/>
              </a:ext>
            </a:extLst>
          </p:cNvPr>
          <p:cNvCxnSpPr>
            <a:cxnSpLocks/>
          </p:cNvCxnSpPr>
          <p:nvPr/>
        </p:nvCxnSpPr>
        <p:spPr>
          <a:xfrm>
            <a:off x="1975182" y="2793425"/>
            <a:ext cx="7534578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연결선 95">
            <a:extLst>
              <a:ext uri="{FF2B5EF4-FFF2-40B4-BE49-F238E27FC236}">
                <a16:creationId xmlns:a16="http://schemas.microsoft.com/office/drawing/2014/main" id="{B83DF089-FEF7-44C4-8ABB-F82354236D0C}"/>
              </a:ext>
            </a:extLst>
          </p:cNvPr>
          <p:cNvCxnSpPr>
            <a:cxnSpLocks/>
          </p:cNvCxnSpPr>
          <p:nvPr/>
        </p:nvCxnSpPr>
        <p:spPr>
          <a:xfrm>
            <a:off x="1965325" y="3296345"/>
            <a:ext cx="7534578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직선 연결선 96">
            <a:extLst>
              <a:ext uri="{FF2B5EF4-FFF2-40B4-BE49-F238E27FC236}">
                <a16:creationId xmlns:a16="http://schemas.microsoft.com/office/drawing/2014/main" id="{DD8D26FC-4E15-4A76-AAE9-EBC8B0AA15E1}"/>
              </a:ext>
            </a:extLst>
          </p:cNvPr>
          <p:cNvCxnSpPr>
            <a:cxnSpLocks/>
          </p:cNvCxnSpPr>
          <p:nvPr/>
        </p:nvCxnSpPr>
        <p:spPr>
          <a:xfrm>
            <a:off x="1965325" y="3799265"/>
            <a:ext cx="7534578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연결선 101">
            <a:extLst>
              <a:ext uri="{FF2B5EF4-FFF2-40B4-BE49-F238E27FC236}">
                <a16:creationId xmlns:a16="http://schemas.microsoft.com/office/drawing/2014/main" id="{C256671B-DCD2-46D6-9EED-0E2A16A6DC7A}"/>
              </a:ext>
            </a:extLst>
          </p:cNvPr>
          <p:cNvCxnSpPr>
            <a:cxnSpLocks/>
          </p:cNvCxnSpPr>
          <p:nvPr/>
        </p:nvCxnSpPr>
        <p:spPr>
          <a:xfrm>
            <a:off x="1965325" y="4302185"/>
            <a:ext cx="7534578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4984250A-05B0-44FF-B8DD-2EAA1A0D652F}"/>
              </a:ext>
            </a:extLst>
          </p:cNvPr>
          <p:cNvCxnSpPr>
            <a:cxnSpLocks/>
          </p:cNvCxnSpPr>
          <p:nvPr/>
        </p:nvCxnSpPr>
        <p:spPr>
          <a:xfrm>
            <a:off x="1965325" y="4805105"/>
            <a:ext cx="7534578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Box 103">
            <a:extLst>
              <a:ext uri="{FF2B5EF4-FFF2-40B4-BE49-F238E27FC236}">
                <a16:creationId xmlns:a16="http://schemas.microsoft.com/office/drawing/2014/main" id="{8DFF47F4-D47C-4FC1-93AE-6652DFA9A334}"/>
              </a:ext>
            </a:extLst>
          </p:cNvPr>
          <p:cNvSpPr txBox="1"/>
          <p:nvPr/>
        </p:nvSpPr>
        <p:spPr>
          <a:xfrm>
            <a:off x="2698152" y="2172592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역 할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7E29C875-9256-421D-8B7C-EBA4D988528B}"/>
              </a:ext>
            </a:extLst>
          </p:cNvPr>
          <p:cNvSpPr txBox="1"/>
          <p:nvPr/>
        </p:nvSpPr>
        <p:spPr>
          <a:xfrm>
            <a:off x="4346142" y="2172592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이 </a:t>
            </a:r>
            <a:r>
              <a:rPr lang="ko-KR" altLang="en-US" sz="15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름</a:t>
            </a:r>
            <a:endParaRPr lang="ko-KR" altLang="en-US" sz="1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FBFCF783-E4ED-46FC-934F-86A8B2E3B0AE}"/>
              </a:ext>
            </a:extLst>
          </p:cNvPr>
          <p:cNvSpPr txBox="1"/>
          <p:nvPr/>
        </p:nvSpPr>
        <p:spPr>
          <a:xfrm>
            <a:off x="7068706" y="1951612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업 무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4DA2FA4C-23F2-4466-8F13-12D3F8A5639A}"/>
              </a:ext>
            </a:extLst>
          </p:cNvPr>
          <p:cNvSpPr txBox="1"/>
          <p:nvPr/>
        </p:nvSpPr>
        <p:spPr>
          <a:xfrm>
            <a:off x="2698152" y="2887725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 장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43FB17F-2287-43C8-99BB-0F5ABE2F4A57}"/>
              </a:ext>
            </a:extLst>
          </p:cNvPr>
          <p:cNvSpPr txBox="1"/>
          <p:nvPr/>
        </p:nvSpPr>
        <p:spPr>
          <a:xfrm>
            <a:off x="2698152" y="3401487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원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DE5FBA8-5C9B-46D4-8153-7605BE56AD32}"/>
              </a:ext>
            </a:extLst>
          </p:cNvPr>
          <p:cNvSpPr txBox="1"/>
          <p:nvPr/>
        </p:nvSpPr>
        <p:spPr>
          <a:xfrm>
            <a:off x="2698152" y="3932687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원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140A41-B808-4DCD-89AC-55F564CDEEE3}"/>
              </a:ext>
            </a:extLst>
          </p:cNvPr>
          <p:cNvSpPr txBox="1"/>
          <p:nvPr/>
        </p:nvSpPr>
        <p:spPr>
          <a:xfrm>
            <a:off x="2717633" y="4390528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원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0BFC078-F300-46B8-A6ED-209F421BFAAB}"/>
              </a:ext>
            </a:extLst>
          </p:cNvPr>
          <p:cNvSpPr txBox="1"/>
          <p:nvPr/>
        </p:nvSpPr>
        <p:spPr>
          <a:xfrm>
            <a:off x="2717633" y="4893447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원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E78AC16-4639-4E2F-AEBA-A7062482E84B}"/>
              </a:ext>
            </a:extLst>
          </p:cNvPr>
          <p:cNvSpPr txBox="1"/>
          <p:nvPr/>
        </p:nvSpPr>
        <p:spPr>
          <a:xfrm>
            <a:off x="4161529" y="2902352"/>
            <a:ext cx="9311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전 은 우</a:t>
            </a:r>
            <a:endParaRPr lang="ko-KR" altLang="en-US" sz="1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9C689E5-B071-43EB-BBE8-CA2E1E8C6F56}"/>
              </a:ext>
            </a:extLst>
          </p:cNvPr>
          <p:cNvSpPr txBox="1"/>
          <p:nvPr/>
        </p:nvSpPr>
        <p:spPr>
          <a:xfrm>
            <a:off x="4159004" y="3401487"/>
            <a:ext cx="9311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박 현 근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E58D15E-632D-47F9-8A7A-810D474A4771}"/>
              </a:ext>
            </a:extLst>
          </p:cNvPr>
          <p:cNvSpPr txBox="1"/>
          <p:nvPr/>
        </p:nvSpPr>
        <p:spPr>
          <a:xfrm>
            <a:off x="4164149" y="3902552"/>
            <a:ext cx="9311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유 기 상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19D35C5-9FE8-4FB1-8933-2869B87B8046}"/>
              </a:ext>
            </a:extLst>
          </p:cNvPr>
          <p:cNvSpPr txBox="1"/>
          <p:nvPr/>
        </p:nvSpPr>
        <p:spPr>
          <a:xfrm>
            <a:off x="4159003" y="4395267"/>
            <a:ext cx="9311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최 수 빈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017AB37-B3D3-4E00-A37C-A52ADF80CFE6}"/>
              </a:ext>
            </a:extLst>
          </p:cNvPr>
          <p:cNvSpPr txBox="1"/>
          <p:nvPr/>
        </p:nvSpPr>
        <p:spPr>
          <a:xfrm>
            <a:off x="4159002" y="4888505"/>
            <a:ext cx="93114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최 재 훈</a:t>
            </a:r>
          </a:p>
        </p:txBody>
      </p:sp>
      <p:pic>
        <p:nvPicPr>
          <p:cNvPr id="66" name="그림 65">
            <a:extLst>
              <a:ext uri="{FF2B5EF4-FFF2-40B4-BE49-F238E27FC236}">
                <a16:creationId xmlns:a16="http://schemas.microsoft.com/office/drawing/2014/main" id="{1CA04715-69B7-4DDA-9D27-290C4BD03BC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098" y="875428"/>
            <a:ext cx="401688" cy="401688"/>
          </a:xfrm>
          <a:prstGeom prst="rect">
            <a:avLst/>
          </a:prstGeom>
        </p:spPr>
      </p:pic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F0A08F24-BAE9-45ED-B01B-343DDDEA76E8}"/>
              </a:ext>
            </a:extLst>
          </p:cNvPr>
          <p:cNvCxnSpPr>
            <a:cxnSpLocks/>
          </p:cNvCxnSpPr>
          <p:nvPr/>
        </p:nvCxnSpPr>
        <p:spPr>
          <a:xfrm>
            <a:off x="5491201" y="2267157"/>
            <a:ext cx="3825642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C405B13C-1FAD-490C-B41F-40DC57AAE82B}"/>
              </a:ext>
            </a:extLst>
          </p:cNvPr>
          <p:cNvCxnSpPr>
            <a:cxnSpLocks/>
          </p:cNvCxnSpPr>
          <p:nvPr/>
        </p:nvCxnSpPr>
        <p:spPr>
          <a:xfrm>
            <a:off x="7699858" y="2267157"/>
            <a:ext cx="17932" cy="300643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003533FA-7D1F-4BFB-9593-F5E65221E940}"/>
              </a:ext>
            </a:extLst>
          </p:cNvPr>
          <p:cNvSpPr txBox="1"/>
          <p:nvPr/>
        </p:nvSpPr>
        <p:spPr>
          <a:xfrm>
            <a:off x="6315078" y="2361249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설 계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4C93AFA-1FE9-4F4F-8F52-3EA82D21D987}"/>
              </a:ext>
            </a:extLst>
          </p:cNvPr>
          <p:cNvSpPr txBox="1"/>
          <p:nvPr/>
        </p:nvSpPr>
        <p:spPr>
          <a:xfrm>
            <a:off x="8238233" y="2368709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구 현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B3964B3-BADB-42FD-835C-969A299A2E45}"/>
              </a:ext>
            </a:extLst>
          </p:cNvPr>
          <p:cNvSpPr txBox="1"/>
          <p:nvPr/>
        </p:nvSpPr>
        <p:spPr>
          <a:xfrm>
            <a:off x="6317816" y="2902351"/>
            <a:ext cx="55816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총 </a:t>
            </a:r>
            <a:r>
              <a:rPr lang="ko-KR" altLang="en-US" sz="1500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괄</a:t>
            </a:r>
            <a:endParaRPr lang="ko-KR" altLang="en-US" sz="150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AA031F0-48C7-43D2-913F-561E90E2B898}"/>
              </a:ext>
            </a:extLst>
          </p:cNvPr>
          <p:cNvSpPr txBox="1"/>
          <p:nvPr/>
        </p:nvSpPr>
        <p:spPr>
          <a:xfrm>
            <a:off x="5721079" y="3396460"/>
            <a:ext cx="178531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DB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설계 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통합시나리오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A85ED1D-B722-4CE5-BB8E-8542ED453728}"/>
              </a:ext>
            </a:extLst>
          </p:cNvPr>
          <p:cNvSpPr txBox="1"/>
          <p:nvPr/>
        </p:nvSpPr>
        <p:spPr>
          <a:xfrm>
            <a:off x="5689816" y="3902551"/>
            <a:ext cx="181658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프로세스 설계서 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화면설계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C09D9A3-6660-4472-B2C5-7805AE957951}"/>
              </a:ext>
            </a:extLst>
          </p:cNvPr>
          <p:cNvSpPr txBox="1"/>
          <p:nvPr/>
        </p:nvSpPr>
        <p:spPr>
          <a:xfrm>
            <a:off x="5692947" y="4407153"/>
            <a:ext cx="18134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프로젝트 개요 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화면설계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5BA2CA9-5965-4ED6-9E64-23DC058AAC58}"/>
              </a:ext>
            </a:extLst>
          </p:cNvPr>
          <p:cNvSpPr txBox="1"/>
          <p:nvPr/>
        </p:nvSpPr>
        <p:spPr>
          <a:xfrm>
            <a:off x="5692947" y="4877451"/>
            <a:ext cx="18134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요구사항정의서 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 DB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설계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AA031F0-48C7-43D2-913F-561E90E2B898}"/>
              </a:ext>
            </a:extLst>
          </p:cNvPr>
          <p:cNvSpPr txBox="1"/>
          <p:nvPr/>
        </p:nvSpPr>
        <p:spPr>
          <a:xfrm>
            <a:off x="7624657" y="3396460"/>
            <a:ext cx="178531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책장 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도서검색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AA031F0-48C7-43D2-913F-561E90E2B898}"/>
              </a:ext>
            </a:extLst>
          </p:cNvPr>
          <p:cNvSpPr txBox="1"/>
          <p:nvPr/>
        </p:nvSpPr>
        <p:spPr>
          <a:xfrm>
            <a:off x="7624657" y="3904512"/>
            <a:ext cx="178531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메인화면구성 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지도검색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AA031F0-48C7-43D2-913F-561E90E2B898}"/>
              </a:ext>
            </a:extLst>
          </p:cNvPr>
          <p:cNvSpPr txBox="1"/>
          <p:nvPr/>
        </p:nvSpPr>
        <p:spPr>
          <a:xfrm>
            <a:off x="7624657" y="4394587"/>
            <a:ext cx="178531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달력 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 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리뷰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AA031F0-48C7-43D2-913F-561E90E2B898}"/>
              </a:ext>
            </a:extLst>
          </p:cNvPr>
          <p:cNvSpPr txBox="1"/>
          <p:nvPr/>
        </p:nvSpPr>
        <p:spPr>
          <a:xfrm>
            <a:off x="7624657" y="4876531"/>
            <a:ext cx="178531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회원관리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AA031F0-48C7-43D2-913F-561E90E2B898}"/>
              </a:ext>
            </a:extLst>
          </p:cNvPr>
          <p:cNvSpPr txBox="1"/>
          <p:nvPr/>
        </p:nvSpPr>
        <p:spPr>
          <a:xfrm>
            <a:off x="7624657" y="2890231"/>
            <a:ext cx="178531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게시판</a:t>
            </a:r>
            <a:r>
              <a:rPr lang="en-US" altLang="ko-KR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/Q&amp;A/</a:t>
            </a:r>
            <a:r>
              <a:rPr lang="ko-KR" altLang="en-US" sz="150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0757870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ACCB8351-FDEE-476C-BCDA-8CF985C5E26D}"/>
              </a:ext>
            </a:extLst>
          </p:cNvPr>
          <p:cNvSpPr txBox="1"/>
          <p:nvPr/>
        </p:nvSpPr>
        <p:spPr>
          <a:xfrm>
            <a:off x="1201277" y="841300"/>
            <a:ext cx="653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04</a:t>
            </a:r>
            <a:endParaRPr lang="ko-KR" altLang="en-US" sz="2400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B592028-3563-4F29-B0C4-3EB1FF7FEFA7}"/>
              </a:ext>
            </a:extLst>
          </p:cNvPr>
          <p:cNvGrpSpPr/>
          <p:nvPr/>
        </p:nvGrpSpPr>
        <p:grpSpPr>
          <a:xfrm>
            <a:off x="1019175" y="721703"/>
            <a:ext cx="4788000" cy="680187"/>
            <a:chOff x="3702000" y="828576"/>
            <a:chExt cx="4788000" cy="680187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3BE0A948-E6B4-4F22-B982-3D870020A0B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28576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7EAC4637-8202-4573-A6F9-1EE33DB83599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94349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C9747190-0C71-4452-A436-DDD9B0AF374D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442990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1A4AF644-9966-4623-BA0F-431DD816739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508763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DD03B77B-3752-48D5-A60F-3ED6EFF64759}"/>
                </a:ext>
              </a:extLst>
            </p:cNvPr>
            <p:cNvCxnSpPr>
              <a:cxnSpLocks/>
            </p:cNvCxnSpPr>
            <p:nvPr/>
          </p:nvCxnSpPr>
          <p:spPr>
            <a:xfrm>
              <a:off x="7676023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FE024A42-6788-4BA0-9E4D-3ED34525E578}"/>
                </a:ext>
              </a:extLst>
            </p:cNvPr>
            <p:cNvCxnSpPr>
              <a:cxnSpLocks/>
            </p:cNvCxnSpPr>
            <p:nvPr/>
          </p:nvCxnSpPr>
          <p:spPr>
            <a:xfrm>
              <a:off x="7043362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68E25721-8D01-450E-BA6C-6D1F119D967A}"/>
                </a:ext>
              </a:extLst>
            </p:cNvPr>
            <p:cNvCxnSpPr>
              <a:cxnSpLocks/>
            </p:cNvCxnSpPr>
            <p:nvPr/>
          </p:nvCxnSpPr>
          <p:spPr>
            <a:xfrm>
              <a:off x="6410701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90ADAF6B-6210-4FF1-9434-6B778C7AE0E8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40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B33BC52-A4AC-4FE6-8D46-8FCD6EAC4B9D}"/>
                </a:ext>
              </a:extLst>
            </p:cNvPr>
            <p:cNvCxnSpPr>
              <a:cxnSpLocks/>
            </p:cNvCxnSpPr>
            <p:nvPr/>
          </p:nvCxnSpPr>
          <p:spPr>
            <a:xfrm>
              <a:off x="5145379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41386A1D-4972-49EC-8A9D-50D78B305459}"/>
                </a:ext>
              </a:extLst>
            </p:cNvPr>
            <p:cNvCxnSpPr>
              <a:cxnSpLocks/>
            </p:cNvCxnSpPr>
            <p:nvPr/>
          </p:nvCxnSpPr>
          <p:spPr>
            <a:xfrm>
              <a:off x="4512718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6CAA884-9289-400C-956D-0C4DAF1B75DB}"/>
                </a:ext>
              </a:extLst>
            </p:cNvPr>
            <p:cNvCxnSpPr>
              <a:cxnSpLocks/>
            </p:cNvCxnSpPr>
            <p:nvPr/>
          </p:nvCxnSpPr>
          <p:spPr>
            <a:xfrm>
              <a:off x="3880057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D4302255-14C8-493B-803E-B2A4A1D098BB}"/>
                </a:ext>
              </a:extLst>
            </p:cNvPr>
            <p:cNvCxnSpPr>
              <a:cxnSpLocks/>
            </p:cNvCxnSpPr>
            <p:nvPr/>
          </p:nvCxnSpPr>
          <p:spPr>
            <a:xfrm>
              <a:off x="8314449" y="897576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FFDC96C4-0F1F-4698-8448-A3343FBA29F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182" y="902001"/>
            <a:ext cx="361168" cy="361168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270AB1EB-FB29-4B9A-8F5F-1DD0DE3293C0}"/>
              </a:ext>
            </a:extLst>
          </p:cNvPr>
          <p:cNvSpPr txBox="1"/>
          <p:nvPr/>
        </p:nvSpPr>
        <p:spPr>
          <a:xfrm>
            <a:off x="2566604" y="83254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개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157EDDBA-9B7A-4BE3-9E2F-61BCF0661E53}"/>
              </a:ext>
            </a:extLst>
          </p:cNvPr>
          <p:cNvSpPr txBox="1"/>
          <p:nvPr/>
        </p:nvSpPr>
        <p:spPr>
          <a:xfrm>
            <a:off x="3199022" y="8302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발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9C2D532-D832-40F7-B560-C716B605DAEA}"/>
              </a:ext>
            </a:extLst>
          </p:cNvPr>
          <p:cNvSpPr txBox="1"/>
          <p:nvPr/>
        </p:nvSpPr>
        <p:spPr>
          <a:xfrm>
            <a:off x="3833553" y="832541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일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2E9B7F1-CD55-4DB8-9227-3EDAB484DE27}"/>
              </a:ext>
            </a:extLst>
          </p:cNvPr>
          <p:cNvSpPr txBox="1"/>
          <p:nvPr/>
        </p:nvSpPr>
        <p:spPr>
          <a:xfrm>
            <a:off x="4460653" y="83023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정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7232" y="1467663"/>
            <a:ext cx="9564802" cy="527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176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09E27D5-12B1-45AD-A0F8-03CC3D4D67A0}"/>
              </a:ext>
            </a:extLst>
          </p:cNvPr>
          <p:cNvCxnSpPr>
            <a:cxnSpLocks/>
          </p:cNvCxnSpPr>
          <p:nvPr/>
        </p:nvCxnSpPr>
        <p:spPr>
          <a:xfrm>
            <a:off x="4121035" y="361829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5AAD723-2312-4873-A60C-DE702B8E9CB3}"/>
              </a:ext>
            </a:extLst>
          </p:cNvPr>
          <p:cNvCxnSpPr>
            <a:cxnSpLocks/>
          </p:cNvCxnSpPr>
          <p:nvPr/>
        </p:nvCxnSpPr>
        <p:spPr>
          <a:xfrm>
            <a:off x="4121035" y="427602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EBDB8EF-CC9D-47E0-8B1A-56BF0C66471E}"/>
              </a:ext>
            </a:extLst>
          </p:cNvPr>
          <p:cNvCxnSpPr>
            <a:cxnSpLocks/>
          </p:cNvCxnSpPr>
          <p:nvPr/>
        </p:nvCxnSpPr>
        <p:spPr>
          <a:xfrm>
            <a:off x="4121035" y="966616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5A7EC01-F9BF-40CA-AADB-8A4DC27329D1}"/>
              </a:ext>
            </a:extLst>
          </p:cNvPr>
          <p:cNvCxnSpPr>
            <a:cxnSpLocks/>
          </p:cNvCxnSpPr>
          <p:nvPr/>
        </p:nvCxnSpPr>
        <p:spPr>
          <a:xfrm>
            <a:off x="4121035" y="1032389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823E899-B603-487E-9AF0-97146E5321A9}"/>
              </a:ext>
            </a:extLst>
          </p:cNvPr>
          <p:cNvCxnSpPr>
            <a:cxnSpLocks/>
          </p:cNvCxnSpPr>
          <p:nvPr/>
        </p:nvCxnSpPr>
        <p:spPr>
          <a:xfrm>
            <a:off x="4121035" y="1581030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1508ECBA-1A25-45C8-8052-5FC59C317093}"/>
              </a:ext>
            </a:extLst>
          </p:cNvPr>
          <p:cNvCxnSpPr>
            <a:cxnSpLocks/>
          </p:cNvCxnSpPr>
          <p:nvPr/>
        </p:nvCxnSpPr>
        <p:spPr>
          <a:xfrm>
            <a:off x="4121035" y="1646803"/>
            <a:ext cx="4176000" cy="0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2E328911-2982-4D7B-A425-EDB14538D094}"/>
              </a:ext>
            </a:extLst>
          </p:cNvPr>
          <p:cNvCxnSpPr>
            <a:cxnSpLocks/>
          </p:cNvCxnSpPr>
          <p:nvPr/>
        </p:nvCxnSpPr>
        <p:spPr>
          <a:xfrm>
            <a:off x="4299092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031BEB58-23AB-40A8-BDF4-4FF7976F86A0}"/>
              </a:ext>
            </a:extLst>
          </p:cNvPr>
          <p:cNvCxnSpPr>
            <a:cxnSpLocks/>
          </p:cNvCxnSpPr>
          <p:nvPr/>
        </p:nvCxnSpPr>
        <p:spPr>
          <a:xfrm>
            <a:off x="4931753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14163177-C3BE-4BD9-B814-D2EF87B1C145}"/>
              </a:ext>
            </a:extLst>
          </p:cNvPr>
          <p:cNvCxnSpPr>
            <a:cxnSpLocks/>
          </p:cNvCxnSpPr>
          <p:nvPr/>
        </p:nvCxnSpPr>
        <p:spPr>
          <a:xfrm>
            <a:off x="5564414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41817A4-C926-4E26-967D-47F2C8DB4DF8}"/>
              </a:ext>
            </a:extLst>
          </p:cNvPr>
          <p:cNvCxnSpPr>
            <a:cxnSpLocks/>
          </p:cNvCxnSpPr>
          <p:nvPr/>
        </p:nvCxnSpPr>
        <p:spPr>
          <a:xfrm>
            <a:off x="6197075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65BDE81-001E-449B-BB79-521EC39989A5}"/>
              </a:ext>
            </a:extLst>
          </p:cNvPr>
          <p:cNvCxnSpPr>
            <a:cxnSpLocks/>
          </p:cNvCxnSpPr>
          <p:nvPr/>
        </p:nvCxnSpPr>
        <p:spPr>
          <a:xfrm>
            <a:off x="6829736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6E13FA5B-E764-49BB-93BD-C1AD401FB231}"/>
              </a:ext>
            </a:extLst>
          </p:cNvPr>
          <p:cNvCxnSpPr>
            <a:cxnSpLocks/>
          </p:cNvCxnSpPr>
          <p:nvPr/>
        </p:nvCxnSpPr>
        <p:spPr>
          <a:xfrm>
            <a:off x="7462397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FC40F58-F752-4D2C-B473-560E6216DD0B}"/>
              </a:ext>
            </a:extLst>
          </p:cNvPr>
          <p:cNvCxnSpPr>
            <a:cxnSpLocks/>
          </p:cNvCxnSpPr>
          <p:nvPr/>
        </p:nvCxnSpPr>
        <p:spPr>
          <a:xfrm>
            <a:off x="8095058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FD8F110D-65BA-48A2-AD4A-42C6F4774016}"/>
              </a:ext>
            </a:extLst>
          </p:cNvPr>
          <p:cNvCxnSpPr>
            <a:cxnSpLocks/>
          </p:cNvCxnSpPr>
          <p:nvPr/>
        </p:nvCxnSpPr>
        <p:spPr>
          <a:xfrm>
            <a:off x="7462397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F4A62184-EB5F-48EE-8C3C-C15F61F584A2}"/>
              </a:ext>
            </a:extLst>
          </p:cNvPr>
          <p:cNvCxnSpPr>
            <a:cxnSpLocks/>
          </p:cNvCxnSpPr>
          <p:nvPr/>
        </p:nvCxnSpPr>
        <p:spPr>
          <a:xfrm>
            <a:off x="6829736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7A2C1C13-168A-4AE1-AF5F-255F384B46F3}"/>
              </a:ext>
            </a:extLst>
          </p:cNvPr>
          <p:cNvCxnSpPr>
            <a:cxnSpLocks/>
          </p:cNvCxnSpPr>
          <p:nvPr/>
        </p:nvCxnSpPr>
        <p:spPr>
          <a:xfrm>
            <a:off x="6197075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25348757-4753-482F-AB9E-21CDFDA69AA1}"/>
              </a:ext>
            </a:extLst>
          </p:cNvPr>
          <p:cNvCxnSpPr>
            <a:cxnSpLocks/>
          </p:cNvCxnSpPr>
          <p:nvPr/>
        </p:nvCxnSpPr>
        <p:spPr>
          <a:xfrm>
            <a:off x="5564414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D017867F-E215-4DEC-ADD0-A84BA9F78971}"/>
              </a:ext>
            </a:extLst>
          </p:cNvPr>
          <p:cNvCxnSpPr>
            <a:cxnSpLocks/>
          </p:cNvCxnSpPr>
          <p:nvPr/>
        </p:nvCxnSpPr>
        <p:spPr>
          <a:xfrm>
            <a:off x="4931753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BAEB20CE-6C26-4DD3-A59A-879BD3A59B7B}"/>
              </a:ext>
            </a:extLst>
          </p:cNvPr>
          <p:cNvCxnSpPr>
            <a:cxnSpLocks/>
          </p:cNvCxnSpPr>
          <p:nvPr/>
        </p:nvCxnSpPr>
        <p:spPr>
          <a:xfrm>
            <a:off x="4299092" y="1038805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0D6882AE-17C8-4B07-AE78-4189BC3A1D89}"/>
              </a:ext>
            </a:extLst>
          </p:cNvPr>
          <p:cNvCxnSpPr>
            <a:cxnSpLocks/>
          </p:cNvCxnSpPr>
          <p:nvPr/>
        </p:nvCxnSpPr>
        <p:spPr>
          <a:xfrm>
            <a:off x="8095058" y="427602"/>
            <a:ext cx="0" cy="539014"/>
          </a:xfrm>
          <a:prstGeom prst="line">
            <a:avLst/>
          </a:prstGeom>
          <a:ln w="9525">
            <a:solidFill>
              <a:srgbClr val="9A8B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4E93897-9A36-4CA8-9CA6-235D0C9CEC1C}"/>
              </a:ext>
            </a:extLst>
          </p:cNvPr>
          <p:cNvSpPr txBox="1"/>
          <p:nvPr/>
        </p:nvSpPr>
        <p:spPr>
          <a:xfrm>
            <a:off x="4350445" y="46437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책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A3EE106-4B4C-4344-9F39-1C0B1A016C20}"/>
              </a:ext>
            </a:extLst>
          </p:cNvPr>
          <p:cNvSpPr txBox="1"/>
          <p:nvPr/>
        </p:nvSpPr>
        <p:spPr>
          <a:xfrm>
            <a:off x="5052138" y="47592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을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97B79B2-46F7-453F-A37C-4B68F42FA1FD}"/>
              </a:ext>
            </a:extLst>
          </p:cNvPr>
          <p:cNvSpPr txBox="1"/>
          <p:nvPr/>
        </p:nvSpPr>
        <p:spPr>
          <a:xfrm>
            <a:off x="6277590" y="477895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 err="1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읽</a:t>
            </a:r>
            <a:endParaRPr lang="ko-KR" altLang="en-US" sz="2400" dirty="0">
              <a:solidFill>
                <a:schemeClr val="tx1">
                  <a:alpha val="71000"/>
                </a:schemeClr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28A438F-16E7-44AA-9FC8-94BD6E0F5412}"/>
              </a:ext>
            </a:extLst>
          </p:cNvPr>
          <p:cNvSpPr txBox="1"/>
          <p:nvPr/>
        </p:nvSpPr>
        <p:spPr>
          <a:xfrm>
            <a:off x="6910426" y="47592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고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9E0A86D-96A0-46DF-945B-AB5FFA667D97}"/>
              </a:ext>
            </a:extLst>
          </p:cNvPr>
          <p:cNvSpPr txBox="1"/>
          <p:nvPr/>
        </p:nvSpPr>
        <p:spPr>
          <a:xfrm>
            <a:off x="5685846" y="1080709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을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9BD862A-6DC7-4E08-BA53-2570B3D35B6A}"/>
              </a:ext>
            </a:extLst>
          </p:cNvPr>
          <p:cNvSpPr txBox="1"/>
          <p:nvPr/>
        </p:nvSpPr>
        <p:spPr>
          <a:xfrm>
            <a:off x="4342557" y="1065211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세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BA0CE2A-2A54-46E2-AA84-8E1DFF43B56C}"/>
              </a:ext>
            </a:extLst>
          </p:cNvPr>
          <p:cNvSpPr txBox="1"/>
          <p:nvPr/>
        </p:nvSpPr>
        <p:spPr>
          <a:xfrm>
            <a:off x="5021142" y="108070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상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521EF61-8E91-4860-A53E-43FE566DF1EC}"/>
              </a:ext>
            </a:extLst>
          </p:cNvPr>
          <p:cNvSpPr txBox="1"/>
          <p:nvPr/>
        </p:nvSpPr>
        <p:spPr>
          <a:xfrm>
            <a:off x="6921088" y="108070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날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56531A0-1B06-4095-880D-860C708F35D7}"/>
              </a:ext>
            </a:extLst>
          </p:cNvPr>
          <p:cNvSpPr txBox="1"/>
          <p:nvPr/>
        </p:nvSpPr>
        <p:spPr>
          <a:xfrm>
            <a:off x="7553745" y="109620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다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4DCDEC3-DFB6-4FED-93E2-95D6A76C4435}"/>
              </a:ext>
            </a:extLst>
          </p:cNvPr>
          <p:cNvSpPr txBox="1"/>
          <p:nvPr/>
        </p:nvSpPr>
        <p:spPr>
          <a:xfrm>
            <a:off x="4121035" y="2522949"/>
            <a:ext cx="45982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Q &amp; A</a:t>
            </a:r>
            <a:endParaRPr lang="ko-KR" altLang="en-US" sz="12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B80C7A5-CD38-40C0-AADC-FE625DB1D4A2}"/>
              </a:ext>
            </a:extLst>
          </p:cNvPr>
          <p:cNvSpPr txBox="1"/>
          <p:nvPr/>
        </p:nvSpPr>
        <p:spPr>
          <a:xfrm>
            <a:off x="5052138" y="1842761"/>
            <a:ext cx="1379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“</a:t>
            </a:r>
            <a:endParaRPr lang="ko-KR" altLang="en-US" sz="10000" dirty="0">
              <a:solidFill>
                <a:srgbClr val="9A8B85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CB144073-02F8-4B7E-9E4E-AC8BC2DCB510}"/>
              </a:ext>
            </a:extLst>
          </p:cNvPr>
          <p:cNvSpPr/>
          <p:nvPr/>
        </p:nvSpPr>
        <p:spPr>
          <a:xfrm>
            <a:off x="5564414" y="4003880"/>
            <a:ext cx="46519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”</a:t>
            </a:r>
            <a:endParaRPr lang="ko-KR" altLang="en-US" sz="10000" dirty="0">
              <a:solidFill>
                <a:srgbClr val="9A8B85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5426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B5104845-BD69-45A2-B225-D8EC1A15024D}"/>
              </a:ext>
            </a:extLst>
          </p:cNvPr>
          <p:cNvGrpSpPr/>
          <p:nvPr/>
        </p:nvGrpSpPr>
        <p:grpSpPr>
          <a:xfrm>
            <a:off x="240925" y="2941212"/>
            <a:ext cx="163649" cy="975576"/>
            <a:chOff x="306686" y="3281373"/>
            <a:chExt cx="163649" cy="975576"/>
          </a:xfrm>
        </p:grpSpPr>
        <p:cxnSp>
          <p:nvCxnSpPr>
            <p:cNvPr id="3" name="직선 연결선 2">
              <a:extLst>
                <a:ext uri="{FF2B5EF4-FFF2-40B4-BE49-F238E27FC236}">
                  <a16:creationId xmlns:a16="http://schemas.microsoft.com/office/drawing/2014/main" id="{F54058FD-5CC4-4A66-A7B6-3537CB5E5100}"/>
                </a:ext>
              </a:extLst>
            </p:cNvPr>
            <p:cNvCxnSpPr/>
            <p:nvPr/>
          </p:nvCxnSpPr>
          <p:spPr>
            <a:xfrm>
              <a:off x="306686" y="4127358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AD5B1849-E784-4150-B8A4-DF03199E56DD}"/>
                </a:ext>
              </a:extLst>
            </p:cNvPr>
            <p:cNvCxnSpPr/>
            <p:nvPr/>
          </p:nvCxnSpPr>
          <p:spPr>
            <a:xfrm>
              <a:off x="306686" y="3838775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8DF5B429-A9C8-410D-A763-A82DD49890F5}"/>
                </a:ext>
              </a:extLst>
            </p:cNvPr>
            <p:cNvCxnSpPr/>
            <p:nvPr/>
          </p:nvCxnSpPr>
          <p:spPr>
            <a:xfrm>
              <a:off x="306686" y="3550192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F3AD4E31-8EC1-43C9-BA21-3E5CE7924706}"/>
                </a:ext>
              </a:extLst>
            </p:cNvPr>
            <p:cNvCxnSpPr/>
            <p:nvPr/>
          </p:nvCxnSpPr>
          <p:spPr>
            <a:xfrm>
              <a:off x="309698" y="3281373"/>
              <a:ext cx="160637" cy="129591"/>
            </a:xfrm>
            <a:prstGeom prst="line">
              <a:avLst/>
            </a:prstGeom>
            <a:ln w="12700">
              <a:solidFill>
                <a:srgbClr val="AC9D8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AC94217-093F-4DA9-8049-B857C8F96FC4}"/>
              </a:ext>
            </a:extLst>
          </p:cNvPr>
          <p:cNvGrpSpPr/>
          <p:nvPr/>
        </p:nvGrpSpPr>
        <p:grpSpPr>
          <a:xfrm>
            <a:off x="4350000" y="3516712"/>
            <a:ext cx="3492000" cy="670560"/>
            <a:chOff x="4083328" y="3512445"/>
            <a:chExt cx="3492000" cy="670560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DD9E6118-ECC0-4279-91B0-BFA37C894469}"/>
                </a:ext>
              </a:extLst>
            </p:cNvPr>
            <p:cNvCxnSpPr>
              <a:cxnSpLocks/>
            </p:cNvCxnSpPr>
            <p:nvPr/>
          </p:nvCxnSpPr>
          <p:spPr>
            <a:xfrm>
              <a:off x="4083328" y="3512445"/>
              <a:ext cx="3492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3ABFB789-034B-466A-A5FA-94F394B7D3B5}"/>
                </a:ext>
              </a:extLst>
            </p:cNvPr>
            <p:cNvCxnSpPr>
              <a:cxnSpLocks/>
            </p:cNvCxnSpPr>
            <p:nvPr/>
          </p:nvCxnSpPr>
          <p:spPr>
            <a:xfrm>
              <a:off x="4083328" y="3578218"/>
              <a:ext cx="3492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04B1C30D-F2CE-4E1E-8184-7E7EC7B22164}"/>
                </a:ext>
              </a:extLst>
            </p:cNvPr>
            <p:cNvCxnSpPr>
              <a:cxnSpLocks/>
            </p:cNvCxnSpPr>
            <p:nvPr/>
          </p:nvCxnSpPr>
          <p:spPr>
            <a:xfrm>
              <a:off x="4083328" y="4117232"/>
              <a:ext cx="3492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7D9BC376-5826-484D-971B-5CA7CB034696}"/>
                </a:ext>
              </a:extLst>
            </p:cNvPr>
            <p:cNvCxnSpPr>
              <a:cxnSpLocks/>
            </p:cNvCxnSpPr>
            <p:nvPr/>
          </p:nvCxnSpPr>
          <p:spPr>
            <a:xfrm>
              <a:off x="4083328" y="4183005"/>
              <a:ext cx="3492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E68E9487-AEB4-4CC4-BE49-37A04EBBC728}"/>
                </a:ext>
              </a:extLst>
            </p:cNvPr>
            <p:cNvCxnSpPr>
              <a:cxnSpLocks/>
            </p:cNvCxnSpPr>
            <p:nvPr/>
          </p:nvCxnSpPr>
          <p:spPr>
            <a:xfrm>
              <a:off x="4261385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E8CE5A8C-54A2-469C-B0B3-E973882CDAD4}"/>
                </a:ext>
              </a:extLst>
            </p:cNvPr>
            <p:cNvCxnSpPr>
              <a:cxnSpLocks/>
            </p:cNvCxnSpPr>
            <p:nvPr/>
          </p:nvCxnSpPr>
          <p:spPr>
            <a:xfrm>
              <a:off x="4894046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0A484839-B3FB-4053-97CA-9A34D9B7D5DC}"/>
                </a:ext>
              </a:extLst>
            </p:cNvPr>
            <p:cNvCxnSpPr>
              <a:cxnSpLocks/>
            </p:cNvCxnSpPr>
            <p:nvPr/>
          </p:nvCxnSpPr>
          <p:spPr>
            <a:xfrm>
              <a:off x="5526707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30282124-A5AB-4BC4-83BE-9A958591A2A1}"/>
                </a:ext>
              </a:extLst>
            </p:cNvPr>
            <p:cNvCxnSpPr>
              <a:cxnSpLocks/>
            </p:cNvCxnSpPr>
            <p:nvPr/>
          </p:nvCxnSpPr>
          <p:spPr>
            <a:xfrm>
              <a:off x="6159368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9378D4B5-A349-4F93-97BB-E217510F0C60}"/>
                </a:ext>
              </a:extLst>
            </p:cNvPr>
            <p:cNvCxnSpPr>
              <a:cxnSpLocks/>
            </p:cNvCxnSpPr>
            <p:nvPr/>
          </p:nvCxnSpPr>
          <p:spPr>
            <a:xfrm>
              <a:off x="6792029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BA5FD5AC-3275-4E87-9B5E-820BFF88BDA5}"/>
                </a:ext>
              </a:extLst>
            </p:cNvPr>
            <p:cNvCxnSpPr>
              <a:cxnSpLocks/>
            </p:cNvCxnSpPr>
            <p:nvPr/>
          </p:nvCxnSpPr>
          <p:spPr>
            <a:xfrm>
              <a:off x="7424690" y="3578218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20F91724-5E77-4664-BAC6-9A811D635D6D}"/>
                </a:ext>
              </a:extLst>
            </p:cNvPr>
            <p:cNvSpPr txBox="1"/>
            <p:nvPr/>
          </p:nvSpPr>
          <p:spPr>
            <a:xfrm>
              <a:off x="4331149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감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EA4748F-7A85-4F75-A2EC-76E808E708A4}"/>
                </a:ext>
              </a:extLst>
            </p:cNvPr>
            <p:cNvSpPr txBox="1"/>
            <p:nvPr/>
          </p:nvSpPr>
          <p:spPr>
            <a:xfrm>
              <a:off x="4971472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사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5042558-7006-4DBF-AAED-CAAB8D75B301}"/>
                </a:ext>
              </a:extLst>
            </p:cNvPr>
            <p:cNvSpPr txBox="1"/>
            <p:nvPr/>
          </p:nvSpPr>
          <p:spPr>
            <a:xfrm>
              <a:off x="6239883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 err="1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니</a:t>
              </a:r>
              <a:endPara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80F397C-EF44-4747-9E4E-78ED7DCACB73}"/>
                </a:ext>
              </a:extLst>
            </p:cNvPr>
            <p:cNvSpPr txBox="1"/>
            <p:nvPr/>
          </p:nvSpPr>
          <p:spPr>
            <a:xfrm>
              <a:off x="6872719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다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DE0D659-09E3-4D36-AB9C-66F8E4C1B1E0}"/>
                </a:ext>
              </a:extLst>
            </p:cNvPr>
            <p:cNvSpPr txBox="1"/>
            <p:nvPr/>
          </p:nvSpPr>
          <p:spPr>
            <a:xfrm>
              <a:off x="5599192" y="3620763"/>
              <a:ext cx="495284" cy="46166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2400" dirty="0">
                  <a:solidFill>
                    <a:schemeClr val="tx1">
                      <a:alpha val="71000"/>
                    </a:schemeClr>
                  </a:solidFill>
                  <a:latin typeface="나눔손글씨 암스테르담" panose="02000503000000000000" pitchFamily="2" charset="-127"/>
                  <a:ea typeface="나눔손글씨 암스테르담" panose="02000503000000000000" pitchFamily="2" charset="-127"/>
                </a:rPr>
                <a:t>합</a:t>
              </a:r>
            </a:p>
          </p:txBody>
        </p:sp>
      </p:grpSp>
      <p:sp>
        <p:nvSpPr>
          <p:cNvPr id="24" name="원호 23">
            <a:extLst>
              <a:ext uri="{FF2B5EF4-FFF2-40B4-BE49-F238E27FC236}">
                <a16:creationId xmlns:a16="http://schemas.microsoft.com/office/drawing/2014/main" id="{6BC272A0-EC02-41EE-9FA8-D5BB7560E376}"/>
              </a:ext>
            </a:extLst>
          </p:cNvPr>
          <p:cNvSpPr/>
          <p:nvPr/>
        </p:nvSpPr>
        <p:spPr>
          <a:xfrm>
            <a:off x="3455780" y="1405524"/>
            <a:ext cx="2387600" cy="2387600"/>
          </a:xfrm>
          <a:prstGeom prst="arc">
            <a:avLst>
              <a:gd name="adj1" fmla="val 5237658"/>
              <a:gd name="adj2" fmla="val 19937469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black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5" name="원호 24">
            <a:extLst>
              <a:ext uri="{FF2B5EF4-FFF2-40B4-BE49-F238E27FC236}">
                <a16:creationId xmlns:a16="http://schemas.microsoft.com/office/drawing/2014/main" id="{0CFD3738-D35A-4FF3-A654-B079784AED02}"/>
              </a:ext>
            </a:extLst>
          </p:cNvPr>
          <p:cNvSpPr/>
          <p:nvPr/>
        </p:nvSpPr>
        <p:spPr>
          <a:xfrm>
            <a:off x="3270940" y="1220684"/>
            <a:ext cx="2757280" cy="2757280"/>
          </a:xfrm>
          <a:prstGeom prst="arc">
            <a:avLst>
              <a:gd name="adj1" fmla="val 7895074"/>
              <a:gd name="adj2" fmla="val 13427173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black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26" name="그림 25" descr="테이블, 그리기이(가) 표시된 사진&#10;&#10;자동 생성된 설명">
            <a:extLst>
              <a:ext uri="{FF2B5EF4-FFF2-40B4-BE49-F238E27FC236}">
                <a16:creationId xmlns:a16="http://schemas.microsoft.com/office/drawing/2014/main" id="{DEEFBC46-87FA-4976-8FEF-008FE5FB92B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195" y="2164490"/>
            <a:ext cx="876421" cy="876421"/>
          </a:xfrm>
          <a:prstGeom prst="rect">
            <a:avLst/>
          </a:prstGeom>
        </p:spPr>
      </p:pic>
      <p:sp>
        <p:nvSpPr>
          <p:cNvPr id="27" name="제목 2">
            <a:extLst>
              <a:ext uri="{FF2B5EF4-FFF2-40B4-BE49-F238E27FC236}">
                <a16:creationId xmlns:a16="http://schemas.microsoft.com/office/drawing/2014/main" id="{12BCA26A-21A8-49B9-850F-BA8736D129CB}"/>
              </a:ext>
            </a:extLst>
          </p:cNvPr>
          <p:cNvSpPr txBox="1">
            <a:spLocks/>
          </p:cNvSpPr>
          <p:nvPr/>
        </p:nvSpPr>
        <p:spPr>
          <a:xfrm>
            <a:off x="2902391" y="2306991"/>
            <a:ext cx="6438082" cy="733920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000" b="1" spc="-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리  ː 플</a:t>
            </a:r>
          </a:p>
        </p:txBody>
      </p:sp>
    </p:spTree>
    <p:extLst>
      <p:ext uri="{BB962C8B-B14F-4D97-AF65-F5344CB8AC3E}">
        <p14:creationId xmlns:p14="http://schemas.microsoft.com/office/powerpoint/2010/main" val="3584600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F5D6B50E-E63A-46E3-B624-0AD9B40EC45E}"/>
              </a:ext>
            </a:extLst>
          </p:cNvPr>
          <p:cNvCxnSpPr>
            <a:cxnSpLocks/>
          </p:cNvCxnSpPr>
          <p:nvPr/>
        </p:nvCxnSpPr>
        <p:spPr>
          <a:xfrm>
            <a:off x="5293213" y="709822"/>
            <a:ext cx="1620000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>
            <a:extLst>
              <a:ext uri="{FF2B5EF4-FFF2-40B4-BE49-F238E27FC236}">
                <a16:creationId xmlns:a16="http://schemas.microsoft.com/office/drawing/2014/main" id="{97E19049-F8D8-4E15-8DD9-87B59BFA8F4F}"/>
              </a:ext>
            </a:extLst>
          </p:cNvPr>
          <p:cNvCxnSpPr>
            <a:cxnSpLocks/>
          </p:cNvCxnSpPr>
          <p:nvPr/>
        </p:nvCxnSpPr>
        <p:spPr>
          <a:xfrm>
            <a:off x="5293213" y="775595"/>
            <a:ext cx="1620000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A9C2C9C0-95CD-4DB0-BCFA-FD1ECD78D252}"/>
              </a:ext>
            </a:extLst>
          </p:cNvPr>
          <p:cNvCxnSpPr>
            <a:cxnSpLocks/>
          </p:cNvCxnSpPr>
          <p:nvPr/>
        </p:nvCxnSpPr>
        <p:spPr>
          <a:xfrm>
            <a:off x="5293213" y="1314609"/>
            <a:ext cx="1620000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>
            <a:extLst>
              <a:ext uri="{FF2B5EF4-FFF2-40B4-BE49-F238E27FC236}">
                <a16:creationId xmlns:a16="http://schemas.microsoft.com/office/drawing/2014/main" id="{11FD3103-30D9-4E65-AB83-80A3416AE86A}"/>
              </a:ext>
            </a:extLst>
          </p:cNvPr>
          <p:cNvCxnSpPr>
            <a:cxnSpLocks/>
          </p:cNvCxnSpPr>
          <p:nvPr/>
        </p:nvCxnSpPr>
        <p:spPr>
          <a:xfrm>
            <a:off x="5293213" y="1380382"/>
            <a:ext cx="1620000" cy="0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0FB62A0A-50CF-4BDE-98E6-70138964F22D}"/>
              </a:ext>
            </a:extLst>
          </p:cNvPr>
          <p:cNvCxnSpPr>
            <a:cxnSpLocks/>
          </p:cNvCxnSpPr>
          <p:nvPr/>
        </p:nvCxnSpPr>
        <p:spPr>
          <a:xfrm>
            <a:off x="5480472" y="775595"/>
            <a:ext cx="0" cy="539014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4C86AA80-A0E8-4877-8AB0-EFB014A77BEA}"/>
              </a:ext>
            </a:extLst>
          </p:cNvPr>
          <p:cNvCxnSpPr>
            <a:cxnSpLocks/>
          </p:cNvCxnSpPr>
          <p:nvPr/>
        </p:nvCxnSpPr>
        <p:spPr>
          <a:xfrm>
            <a:off x="6113133" y="775595"/>
            <a:ext cx="0" cy="539014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41D9BEC-9CE9-46D6-B29F-FCFB323F102C}"/>
              </a:ext>
            </a:extLst>
          </p:cNvPr>
          <p:cNvCxnSpPr>
            <a:cxnSpLocks/>
          </p:cNvCxnSpPr>
          <p:nvPr/>
        </p:nvCxnSpPr>
        <p:spPr>
          <a:xfrm>
            <a:off x="6745794" y="775595"/>
            <a:ext cx="0" cy="539014"/>
          </a:xfrm>
          <a:prstGeom prst="line">
            <a:avLst/>
          </a:prstGeom>
          <a:ln w="9525">
            <a:solidFill>
              <a:srgbClr val="AC9D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2289AA0A-AC74-492F-A699-06BB4D764434}"/>
              </a:ext>
            </a:extLst>
          </p:cNvPr>
          <p:cNvSpPr txBox="1"/>
          <p:nvPr/>
        </p:nvSpPr>
        <p:spPr>
          <a:xfrm>
            <a:off x="5559292" y="810061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B6B7DF6-ED14-4205-9CA4-EC405A122E0E}"/>
              </a:ext>
            </a:extLst>
          </p:cNvPr>
          <p:cNvSpPr txBox="1"/>
          <p:nvPr/>
        </p:nvSpPr>
        <p:spPr>
          <a:xfrm>
            <a:off x="6193823" y="812364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차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DEBCB5-6CD5-4474-B5D5-364D27C68346}"/>
              </a:ext>
            </a:extLst>
          </p:cNvPr>
          <p:cNvSpPr txBox="1"/>
          <p:nvPr/>
        </p:nvSpPr>
        <p:spPr>
          <a:xfrm>
            <a:off x="1403979" y="2389845"/>
            <a:ext cx="1179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01</a:t>
            </a:r>
            <a:endParaRPr lang="ko-KR" altLang="en-US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AE9A407-AF2C-4D1A-A768-6F8C935E246A}"/>
              </a:ext>
            </a:extLst>
          </p:cNvPr>
          <p:cNvSpPr txBox="1"/>
          <p:nvPr/>
        </p:nvSpPr>
        <p:spPr>
          <a:xfrm>
            <a:off x="4113669" y="2389845"/>
            <a:ext cx="1179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02</a:t>
            </a:r>
            <a:endParaRPr lang="ko-KR" altLang="en-US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A6FB3B0-04C5-4705-990F-F3339D2A387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3864" y="3177766"/>
            <a:ext cx="1372567" cy="13725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647C9BE-7BBE-4D38-BD86-F631C0D410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2259" y="3250352"/>
            <a:ext cx="1227395" cy="122739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2CE849C-C170-4870-96FA-C4E583E48D0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979" y="3177766"/>
            <a:ext cx="1372567" cy="137256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1EA516A-3685-4AFB-80D7-C37F24C5F21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100" y="3177766"/>
            <a:ext cx="1372567" cy="1372567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0802FF7C-829C-4DF0-A198-35F39FB088A2}"/>
              </a:ext>
            </a:extLst>
          </p:cNvPr>
          <p:cNvSpPr txBox="1"/>
          <p:nvPr/>
        </p:nvSpPr>
        <p:spPr>
          <a:xfrm>
            <a:off x="6857869" y="2389845"/>
            <a:ext cx="1179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03</a:t>
            </a:r>
            <a:endParaRPr lang="ko-KR" altLang="en-US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ED8D37F-2AC5-40B6-8BD1-7B3278982619}"/>
              </a:ext>
            </a:extLst>
          </p:cNvPr>
          <p:cNvSpPr txBox="1"/>
          <p:nvPr/>
        </p:nvSpPr>
        <p:spPr>
          <a:xfrm>
            <a:off x="9662451" y="2389845"/>
            <a:ext cx="11794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04</a:t>
            </a:r>
            <a:endParaRPr lang="ko-KR" altLang="en-US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9B7711-A4FA-4D4E-AD18-71214967A868}"/>
              </a:ext>
            </a:extLst>
          </p:cNvPr>
          <p:cNvSpPr txBox="1"/>
          <p:nvPr/>
        </p:nvSpPr>
        <p:spPr>
          <a:xfrm>
            <a:off x="1138936" y="4982819"/>
            <a:ext cx="163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추진 배경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D851BD7-6257-4413-8413-425B06D322F9}"/>
              </a:ext>
            </a:extLst>
          </p:cNvPr>
          <p:cNvSpPr txBox="1"/>
          <p:nvPr/>
        </p:nvSpPr>
        <p:spPr>
          <a:xfrm>
            <a:off x="3860613" y="4982819"/>
            <a:ext cx="163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목적 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 </a:t>
            </a:r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목표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76EE5115-E2ED-43CD-BB72-C7AA0409E12E}"/>
              </a:ext>
            </a:extLst>
          </p:cNvPr>
          <p:cNvSpPr txBox="1"/>
          <p:nvPr/>
        </p:nvSpPr>
        <p:spPr>
          <a:xfrm>
            <a:off x="6616800" y="4982819"/>
            <a:ext cx="163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팀 구성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A5AD942-7BDD-415B-BCC7-E86EBB8C7426}"/>
              </a:ext>
            </a:extLst>
          </p:cNvPr>
          <p:cNvSpPr txBox="1"/>
          <p:nvPr/>
        </p:nvSpPr>
        <p:spPr>
          <a:xfrm>
            <a:off x="9433368" y="4982819"/>
            <a:ext cx="1637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프로젝트 일정</a:t>
            </a:r>
          </a:p>
        </p:txBody>
      </p:sp>
    </p:spTree>
    <p:extLst>
      <p:ext uri="{BB962C8B-B14F-4D97-AF65-F5344CB8AC3E}">
        <p14:creationId xmlns:p14="http://schemas.microsoft.com/office/powerpoint/2010/main" val="355617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469635D1-38B1-416D-9B22-BC149026E7B5}"/>
              </a:ext>
            </a:extLst>
          </p:cNvPr>
          <p:cNvSpPr txBox="1"/>
          <p:nvPr/>
        </p:nvSpPr>
        <p:spPr>
          <a:xfrm>
            <a:off x="2566604" y="83254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0BF626-0B7B-473C-853C-43BDE13CF22E}"/>
              </a:ext>
            </a:extLst>
          </p:cNvPr>
          <p:cNvSpPr txBox="1"/>
          <p:nvPr/>
        </p:nvSpPr>
        <p:spPr>
          <a:xfrm>
            <a:off x="3199022" y="8302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진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87E5A7-D60A-40EE-A9ED-DC093D0F2E5B}"/>
              </a:ext>
            </a:extLst>
          </p:cNvPr>
          <p:cNvSpPr txBox="1"/>
          <p:nvPr/>
        </p:nvSpPr>
        <p:spPr>
          <a:xfrm>
            <a:off x="3833553" y="832541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7BCEBD-AB60-454F-8A50-0EEC79E17AB6}"/>
              </a:ext>
            </a:extLst>
          </p:cNvPr>
          <p:cNvSpPr txBox="1"/>
          <p:nvPr/>
        </p:nvSpPr>
        <p:spPr>
          <a:xfrm>
            <a:off x="4460653" y="83023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경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B7B3AD-7E9A-4E63-91C4-093811F26114}"/>
              </a:ext>
            </a:extLst>
          </p:cNvPr>
          <p:cNvSpPr txBox="1"/>
          <p:nvPr/>
        </p:nvSpPr>
        <p:spPr>
          <a:xfrm>
            <a:off x="1201277" y="841300"/>
            <a:ext cx="653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01</a:t>
            </a:r>
            <a:endParaRPr lang="ko-KR" altLang="en-US" sz="2400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13837B-4052-4C6D-8BF2-B73550DD0294}"/>
              </a:ext>
            </a:extLst>
          </p:cNvPr>
          <p:cNvSpPr txBox="1"/>
          <p:nvPr/>
        </p:nvSpPr>
        <p:spPr>
          <a:xfrm>
            <a:off x="8734838" y="2408021"/>
            <a:ext cx="4087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배 경 </a:t>
            </a:r>
            <a:r>
              <a:rPr lang="en-US" altLang="ko-KR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1)</a:t>
            </a:r>
            <a:endParaRPr lang="ko-KR" altLang="en-US" sz="3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33" name="CustomShape 3">
            <a:extLst>
              <a:ext uri="{FF2B5EF4-FFF2-40B4-BE49-F238E27FC236}">
                <a16:creationId xmlns:a16="http://schemas.microsoft.com/office/drawing/2014/main" id="{B3CF5334-CE69-45D1-AADD-7971FB5F9086}"/>
              </a:ext>
            </a:extLst>
          </p:cNvPr>
          <p:cNvSpPr/>
          <p:nvPr/>
        </p:nvSpPr>
        <p:spPr>
          <a:xfrm>
            <a:off x="7896143" y="3883236"/>
            <a:ext cx="4087394" cy="11780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720"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spc="-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 </a:t>
            </a:r>
            <a:r>
              <a:rPr lang="ko-KR" altLang="en-US" sz="2000" spc="-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코로나 사태의 장기화로 외부활동 감소</a:t>
            </a:r>
            <a:endParaRPr lang="en-US" altLang="ko-KR" sz="2000" spc="-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pPr marL="343620" indent="-342900">
              <a:lnSpc>
                <a:spcPct val="90000"/>
              </a:lnSpc>
              <a:spcBef>
                <a:spcPts val="1001"/>
              </a:spcBef>
              <a:buFontTx/>
              <a:buChar char="-"/>
            </a:pPr>
            <a:endParaRPr lang="en-US" altLang="ko-KR" sz="2000" spc="-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pPr marL="720"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spc="-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 </a:t>
            </a:r>
            <a:r>
              <a:rPr lang="ko-KR" altLang="en-US" sz="2000" spc="-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실내 취미 생활에 대한 관심 증가</a:t>
            </a:r>
            <a:endParaRPr lang="en-US" altLang="ko-KR" sz="2000" spc="-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C311A36D-1B3C-45EE-AD97-EE02FDBEEB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757" y="1815205"/>
            <a:ext cx="2825272" cy="3995587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:a16="http://schemas.microsoft.com/office/drawing/2014/main" id="{EB7A57FE-29BE-4BEA-B090-4BEFF3A79F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3490" y="1815204"/>
            <a:ext cx="2825272" cy="3995587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42BCE35F-33D9-4607-83B7-382D8E9E156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779" y="877676"/>
            <a:ext cx="368241" cy="368241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65BE16B5-FA10-40A0-9F40-DD776EF77488}"/>
              </a:ext>
            </a:extLst>
          </p:cNvPr>
          <p:cNvSpPr txBox="1"/>
          <p:nvPr/>
        </p:nvSpPr>
        <p:spPr>
          <a:xfrm>
            <a:off x="8279832" y="3124345"/>
            <a:ext cx="408739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독서에 대한 관심 증가</a:t>
            </a:r>
          </a:p>
        </p:txBody>
      </p: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4B1227B9-0CC2-4ADD-8955-02E8D661BB51}"/>
              </a:ext>
            </a:extLst>
          </p:cNvPr>
          <p:cNvGrpSpPr/>
          <p:nvPr/>
        </p:nvGrpSpPr>
        <p:grpSpPr>
          <a:xfrm>
            <a:off x="1019175" y="721703"/>
            <a:ext cx="4788000" cy="680187"/>
            <a:chOff x="3702000" y="828576"/>
            <a:chExt cx="4788000" cy="680187"/>
          </a:xfrm>
        </p:grpSpPr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8203E966-72BC-41A6-9DD4-5A50A68C4FA8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28576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66CD4F5A-06A5-422B-8CDC-961EBFB0705B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94349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C0B85B46-62B4-4620-9566-81D645C6675C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442990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281B6633-097A-4E2D-A277-C397044F854C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508763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652EFF8C-C125-4973-B8AC-402B3CDD32D4}"/>
                </a:ext>
              </a:extLst>
            </p:cNvPr>
            <p:cNvCxnSpPr>
              <a:cxnSpLocks/>
            </p:cNvCxnSpPr>
            <p:nvPr/>
          </p:nvCxnSpPr>
          <p:spPr>
            <a:xfrm>
              <a:off x="7676023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연결선 70">
              <a:extLst>
                <a:ext uri="{FF2B5EF4-FFF2-40B4-BE49-F238E27FC236}">
                  <a16:creationId xmlns:a16="http://schemas.microsoft.com/office/drawing/2014/main" id="{29D579EE-F9C9-41FB-9572-935194B024D4}"/>
                </a:ext>
              </a:extLst>
            </p:cNvPr>
            <p:cNvCxnSpPr>
              <a:cxnSpLocks/>
            </p:cNvCxnSpPr>
            <p:nvPr/>
          </p:nvCxnSpPr>
          <p:spPr>
            <a:xfrm>
              <a:off x="7043362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:a16="http://schemas.microsoft.com/office/drawing/2014/main" id="{0D4E2EC2-8F6B-4D62-BB5E-EC87D0AE338C}"/>
                </a:ext>
              </a:extLst>
            </p:cNvPr>
            <p:cNvCxnSpPr>
              <a:cxnSpLocks/>
            </p:cNvCxnSpPr>
            <p:nvPr/>
          </p:nvCxnSpPr>
          <p:spPr>
            <a:xfrm>
              <a:off x="6410701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:a16="http://schemas.microsoft.com/office/drawing/2014/main" id="{6A11F837-6F18-4A67-AB4E-73EC7CF536A3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40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9AF9D108-C6C7-42D9-B831-2F13936AD9D9}"/>
                </a:ext>
              </a:extLst>
            </p:cNvPr>
            <p:cNvCxnSpPr>
              <a:cxnSpLocks/>
            </p:cNvCxnSpPr>
            <p:nvPr/>
          </p:nvCxnSpPr>
          <p:spPr>
            <a:xfrm>
              <a:off x="5145379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4AD58B07-3462-482E-8C22-0699B2C27C14}"/>
                </a:ext>
              </a:extLst>
            </p:cNvPr>
            <p:cNvCxnSpPr>
              <a:cxnSpLocks/>
            </p:cNvCxnSpPr>
            <p:nvPr/>
          </p:nvCxnSpPr>
          <p:spPr>
            <a:xfrm>
              <a:off x="4512718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>
              <a:extLst>
                <a:ext uri="{FF2B5EF4-FFF2-40B4-BE49-F238E27FC236}">
                  <a16:creationId xmlns:a16="http://schemas.microsoft.com/office/drawing/2014/main" id="{9D206C15-43E3-41E8-BE33-201B962AE490}"/>
                </a:ext>
              </a:extLst>
            </p:cNvPr>
            <p:cNvCxnSpPr>
              <a:cxnSpLocks/>
            </p:cNvCxnSpPr>
            <p:nvPr/>
          </p:nvCxnSpPr>
          <p:spPr>
            <a:xfrm>
              <a:off x="3880057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직선 연결선 81">
              <a:extLst>
                <a:ext uri="{FF2B5EF4-FFF2-40B4-BE49-F238E27FC236}">
                  <a16:creationId xmlns:a16="http://schemas.microsoft.com/office/drawing/2014/main" id="{B49D29B0-EE12-4DDA-AE78-1732DFD037D1}"/>
                </a:ext>
              </a:extLst>
            </p:cNvPr>
            <p:cNvCxnSpPr>
              <a:cxnSpLocks/>
            </p:cNvCxnSpPr>
            <p:nvPr/>
          </p:nvCxnSpPr>
          <p:spPr>
            <a:xfrm>
              <a:off x="8314449" y="897576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/>
          <p:cNvSpPr txBox="1"/>
          <p:nvPr/>
        </p:nvSpPr>
        <p:spPr>
          <a:xfrm>
            <a:off x="3004640" y="6012878"/>
            <a:ext cx="11160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출처 </a:t>
            </a:r>
            <a:r>
              <a:rPr lang="en-US" altLang="ko-KR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sz="1600" b="1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시사위크</a:t>
            </a:r>
            <a:endParaRPr lang="ko-KR" altLang="en-US" sz="1600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21119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그림 47">
            <a:extLst>
              <a:ext uri="{FF2B5EF4-FFF2-40B4-BE49-F238E27FC236}">
                <a16:creationId xmlns:a16="http://schemas.microsoft.com/office/drawing/2014/main" id="{9DE65522-6128-4BC5-A7B9-541543960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002" y="1822478"/>
            <a:ext cx="2825564" cy="3996000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2992B0B7-2C1B-420E-82F3-5FAEEA8470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4678" y="1822478"/>
            <a:ext cx="2825564" cy="399600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3D42A272-69E9-454F-BB71-5625629F4CAF}"/>
              </a:ext>
            </a:extLst>
          </p:cNvPr>
          <p:cNvSpPr txBox="1"/>
          <p:nvPr/>
        </p:nvSpPr>
        <p:spPr>
          <a:xfrm>
            <a:off x="2566604" y="83254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추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15868B3-FE7C-417D-A968-34F5A534A2A7}"/>
              </a:ext>
            </a:extLst>
          </p:cNvPr>
          <p:cNvSpPr txBox="1"/>
          <p:nvPr/>
        </p:nvSpPr>
        <p:spPr>
          <a:xfrm>
            <a:off x="3199022" y="8302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진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BC964C7-8527-44DF-A694-9FE88D6E1F11}"/>
              </a:ext>
            </a:extLst>
          </p:cNvPr>
          <p:cNvSpPr txBox="1"/>
          <p:nvPr/>
        </p:nvSpPr>
        <p:spPr>
          <a:xfrm>
            <a:off x="3833553" y="832541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배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D82D082-C9D5-485F-B944-A86D4B0F9B39}"/>
              </a:ext>
            </a:extLst>
          </p:cNvPr>
          <p:cNvSpPr txBox="1"/>
          <p:nvPr/>
        </p:nvSpPr>
        <p:spPr>
          <a:xfrm>
            <a:off x="4460653" y="83023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경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0A9468A-B0FE-466C-A8F4-0A575F481573}"/>
              </a:ext>
            </a:extLst>
          </p:cNvPr>
          <p:cNvSpPr txBox="1"/>
          <p:nvPr/>
        </p:nvSpPr>
        <p:spPr>
          <a:xfrm>
            <a:off x="1201277" y="841300"/>
            <a:ext cx="653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01</a:t>
            </a:r>
            <a:endParaRPr lang="ko-KR" altLang="en-US" sz="2400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56" name="그림 55">
            <a:extLst>
              <a:ext uri="{FF2B5EF4-FFF2-40B4-BE49-F238E27FC236}">
                <a16:creationId xmlns:a16="http://schemas.microsoft.com/office/drawing/2014/main" id="{071FDD88-5643-477B-B5C3-38F0C7F299A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779" y="877676"/>
            <a:ext cx="368241" cy="368241"/>
          </a:xfrm>
          <a:prstGeom prst="rect">
            <a:avLst/>
          </a:prstGeom>
        </p:spPr>
      </p:pic>
      <p:grpSp>
        <p:nvGrpSpPr>
          <p:cNvPr id="57" name="그룹 56">
            <a:extLst>
              <a:ext uri="{FF2B5EF4-FFF2-40B4-BE49-F238E27FC236}">
                <a16:creationId xmlns:a16="http://schemas.microsoft.com/office/drawing/2014/main" id="{74737497-7B25-4C1C-8B51-C00FF99E295B}"/>
              </a:ext>
            </a:extLst>
          </p:cNvPr>
          <p:cNvGrpSpPr/>
          <p:nvPr/>
        </p:nvGrpSpPr>
        <p:grpSpPr>
          <a:xfrm>
            <a:off x="1019175" y="721703"/>
            <a:ext cx="4788000" cy="680187"/>
            <a:chOff x="3702000" y="828576"/>
            <a:chExt cx="4788000" cy="680187"/>
          </a:xfrm>
        </p:grpSpPr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55257337-B299-4B71-B36D-FA877B11064F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28576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A0F99D2B-4D40-4879-9C6D-21A67264CF1C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94349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27C64B7B-688E-4C06-A3E9-BB8488DDFBB4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442990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4030E8BE-F878-4559-A9C0-557BB78B1731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508763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65D7E64E-2FE4-492C-B008-C781245CFB60}"/>
                </a:ext>
              </a:extLst>
            </p:cNvPr>
            <p:cNvCxnSpPr>
              <a:cxnSpLocks/>
            </p:cNvCxnSpPr>
            <p:nvPr/>
          </p:nvCxnSpPr>
          <p:spPr>
            <a:xfrm>
              <a:off x="7676023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240F778F-32F3-44AA-84AA-5C8D6DF92C88}"/>
                </a:ext>
              </a:extLst>
            </p:cNvPr>
            <p:cNvCxnSpPr>
              <a:cxnSpLocks/>
            </p:cNvCxnSpPr>
            <p:nvPr/>
          </p:nvCxnSpPr>
          <p:spPr>
            <a:xfrm>
              <a:off x="7043362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1A78454A-AD45-41CC-9423-066846F690A7}"/>
                </a:ext>
              </a:extLst>
            </p:cNvPr>
            <p:cNvCxnSpPr>
              <a:cxnSpLocks/>
            </p:cNvCxnSpPr>
            <p:nvPr/>
          </p:nvCxnSpPr>
          <p:spPr>
            <a:xfrm>
              <a:off x="6410701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:a16="http://schemas.microsoft.com/office/drawing/2014/main" id="{EB6D4AFF-1D29-44EC-AAEC-0D98F46FFA92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40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:a16="http://schemas.microsoft.com/office/drawing/2014/main" id="{071F87E2-9DF6-423C-AF24-6B6BA3C6A0B1}"/>
                </a:ext>
              </a:extLst>
            </p:cNvPr>
            <p:cNvCxnSpPr>
              <a:cxnSpLocks/>
            </p:cNvCxnSpPr>
            <p:nvPr/>
          </p:nvCxnSpPr>
          <p:spPr>
            <a:xfrm>
              <a:off x="5145379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직선 연결선 66">
              <a:extLst>
                <a:ext uri="{FF2B5EF4-FFF2-40B4-BE49-F238E27FC236}">
                  <a16:creationId xmlns:a16="http://schemas.microsoft.com/office/drawing/2014/main" id="{76AD63E1-B364-47DD-9D8A-32BBF275DF18}"/>
                </a:ext>
              </a:extLst>
            </p:cNvPr>
            <p:cNvCxnSpPr>
              <a:cxnSpLocks/>
            </p:cNvCxnSpPr>
            <p:nvPr/>
          </p:nvCxnSpPr>
          <p:spPr>
            <a:xfrm>
              <a:off x="4512718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직선 연결선 67">
              <a:extLst>
                <a:ext uri="{FF2B5EF4-FFF2-40B4-BE49-F238E27FC236}">
                  <a16:creationId xmlns:a16="http://schemas.microsoft.com/office/drawing/2014/main" id="{459E255A-4DAB-4CE5-A0F2-17742C429D26}"/>
                </a:ext>
              </a:extLst>
            </p:cNvPr>
            <p:cNvCxnSpPr>
              <a:cxnSpLocks/>
            </p:cNvCxnSpPr>
            <p:nvPr/>
          </p:nvCxnSpPr>
          <p:spPr>
            <a:xfrm>
              <a:off x="3880057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FF9BF5FB-4224-49C0-9B3C-5129D806E6E7}"/>
                </a:ext>
              </a:extLst>
            </p:cNvPr>
            <p:cNvCxnSpPr>
              <a:cxnSpLocks/>
            </p:cNvCxnSpPr>
            <p:nvPr/>
          </p:nvCxnSpPr>
          <p:spPr>
            <a:xfrm>
              <a:off x="8314449" y="897576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FCD2C01A-2C06-4180-8CFD-3BC91908C451}"/>
              </a:ext>
            </a:extLst>
          </p:cNvPr>
          <p:cNvSpPr txBox="1"/>
          <p:nvPr/>
        </p:nvSpPr>
        <p:spPr>
          <a:xfrm>
            <a:off x="8861221" y="2132470"/>
            <a:ext cx="4087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배 경 </a:t>
            </a:r>
            <a:r>
              <a:rPr lang="en-US" altLang="ko-KR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2)</a:t>
            </a:r>
            <a:endParaRPr lang="ko-KR" altLang="en-US" sz="3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71" name="CustomShape 3">
            <a:extLst>
              <a:ext uri="{FF2B5EF4-FFF2-40B4-BE49-F238E27FC236}">
                <a16:creationId xmlns:a16="http://schemas.microsoft.com/office/drawing/2014/main" id="{BFEE311A-547E-4352-BA73-FE51387FABA4}"/>
              </a:ext>
            </a:extLst>
          </p:cNvPr>
          <p:cNvSpPr/>
          <p:nvPr/>
        </p:nvSpPr>
        <p:spPr>
          <a:xfrm>
            <a:off x="8597394" y="3678382"/>
            <a:ext cx="4087394" cy="117801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720"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spc="-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 </a:t>
            </a:r>
            <a:r>
              <a:rPr lang="ko-KR" altLang="en-US" sz="2000" spc="-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꾸준한 독서의 어려움</a:t>
            </a:r>
            <a:endParaRPr lang="en-US" altLang="ko-KR" sz="2000" spc="-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pPr marL="343620" indent="-342900">
              <a:lnSpc>
                <a:spcPct val="90000"/>
              </a:lnSpc>
              <a:spcBef>
                <a:spcPts val="1001"/>
              </a:spcBef>
              <a:buFontTx/>
              <a:buChar char="-"/>
            </a:pPr>
            <a:endParaRPr lang="en-US" altLang="ko-KR" sz="2000" spc="-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pPr marL="720"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spc="-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- </a:t>
            </a:r>
            <a:r>
              <a:rPr lang="ko-KR" altLang="en-US" sz="2000" spc="-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습관 및 시간 부족</a:t>
            </a:r>
            <a:endParaRPr lang="en-US" altLang="ko-KR" sz="2000" spc="-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1564E1F-7A03-40EE-AA95-62BC75C25EC8}"/>
              </a:ext>
            </a:extLst>
          </p:cNvPr>
          <p:cNvSpPr txBox="1"/>
          <p:nvPr/>
        </p:nvSpPr>
        <p:spPr>
          <a:xfrm>
            <a:off x="8861221" y="2943898"/>
            <a:ext cx="408739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독서량 부족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004640" y="6012878"/>
            <a:ext cx="926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출처</a:t>
            </a:r>
            <a:r>
              <a:rPr lang="en-US" altLang="ko-KR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en-US" altLang="ko-KR" sz="1600" b="1" dirty="0" err="1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MoneyS</a:t>
            </a:r>
            <a:endParaRPr lang="ko-KR" altLang="en-US" sz="1600" b="1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51380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E02F7DAB-3492-48AA-8152-AF7ADB88F2F8}"/>
              </a:ext>
            </a:extLst>
          </p:cNvPr>
          <p:cNvSpPr txBox="1"/>
          <p:nvPr/>
        </p:nvSpPr>
        <p:spPr>
          <a:xfrm>
            <a:off x="3410877" y="3138502"/>
            <a:ext cx="59085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습관형성을 위한 독서 기록의 필요성 인식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CB685A-6CE5-460D-A61D-82B96BDCB73E}"/>
              </a:ext>
            </a:extLst>
          </p:cNvPr>
          <p:cNvSpPr txBox="1"/>
          <p:nvPr/>
        </p:nvSpPr>
        <p:spPr>
          <a:xfrm>
            <a:off x="2566604" y="83254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추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2519F58-8529-4818-8E33-930D62CFBEA2}"/>
              </a:ext>
            </a:extLst>
          </p:cNvPr>
          <p:cNvSpPr txBox="1"/>
          <p:nvPr/>
        </p:nvSpPr>
        <p:spPr>
          <a:xfrm>
            <a:off x="3199022" y="8302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진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A140EA3-29FA-4719-A082-E2115DD00E62}"/>
              </a:ext>
            </a:extLst>
          </p:cNvPr>
          <p:cNvSpPr txBox="1"/>
          <p:nvPr/>
        </p:nvSpPr>
        <p:spPr>
          <a:xfrm>
            <a:off x="3833553" y="832541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배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657462B-BA48-4D98-A852-C7F82069E95C}"/>
              </a:ext>
            </a:extLst>
          </p:cNvPr>
          <p:cNvSpPr txBox="1"/>
          <p:nvPr/>
        </p:nvSpPr>
        <p:spPr>
          <a:xfrm>
            <a:off x="4460653" y="830237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경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21CB08D-0F62-4235-871E-5A31F1AE0DC3}"/>
              </a:ext>
            </a:extLst>
          </p:cNvPr>
          <p:cNvSpPr txBox="1"/>
          <p:nvPr/>
        </p:nvSpPr>
        <p:spPr>
          <a:xfrm>
            <a:off x="1201277" y="841300"/>
            <a:ext cx="653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01</a:t>
            </a:r>
            <a:endParaRPr lang="ko-KR" altLang="en-US" sz="2400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A6FFA2B7-4141-45A0-B18D-61E3F95BD63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779" y="877676"/>
            <a:ext cx="368241" cy="368241"/>
          </a:xfrm>
          <a:prstGeom prst="rect">
            <a:avLst/>
          </a:prstGeom>
        </p:spPr>
      </p:pic>
      <p:grpSp>
        <p:nvGrpSpPr>
          <p:cNvPr id="52" name="그룹 51">
            <a:extLst>
              <a:ext uri="{FF2B5EF4-FFF2-40B4-BE49-F238E27FC236}">
                <a16:creationId xmlns:a16="http://schemas.microsoft.com/office/drawing/2014/main" id="{CB7B11D8-2463-40EB-A340-1C66250FD988}"/>
              </a:ext>
            </a:extLst>
          </p:cNvPr>
          <p:cNvGrpSpPr/>
          <p:nvPr/>
        </p:nvGrpSpPr>
        <p:grpSpPr>
          <a:xfrm>
            <a:off x="1019175" y="721703"/>
            <a:ext cx="4788000" cy="680187"/>
            <a:chOff x="3702000" y="828576"/>
            <a:chExt cx="4788000" cy="680187"/>
          </a:xfrm>
        </p:grpSpPr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847B8025-0F45-404E-B2B9-59D4885FC5FB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28576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6D6FAD13-A1E8-467A-BF42-F6FCF29D8309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94349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D9E6C7E8-20D3-40E5-9814-3C7F4216DA33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442990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7AA2BC89-CB98-4BAF-AC8A-1EDDC5D8132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508763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7D138F23-9F21-4E22-8C7C-23462A91F80B}"/>
                </a:ext>
              </a:extLst>
            </p:cNvPr>
            <p:cNvCxnSpPr>
              <a:cxnSpLocks/>
            </p:cNvCxnSpPr>
            <p:nvPr/>
          </p:nvCxnSpPr>
          <p:spPr>
            <a:xfrm>
              <a:off x="7676023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3C590924-21DC-4AF5-B06A-61DB179C4103}"/>
                </a:ext>
              </a:extLst>
            </p:cNvPr>
            <p:cNvCxnSpPr>
              <a:cxnSpLocks/>
            </p:cNvCxnSpPr>
            <p:nvPr/>
          </p:nvCxnSpPr>
          <p:spPr>
            <a:xfrm>
              <a:off x="7043362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F0529E98-37C4-4157-877B-D68AA7DC0A78}"/>
                </a:ext>
              </a:extLst>
            </p:cNvPr>
            <p:cNvCxnSpPr>
              <a:cxnSpLocks/>
            </p:cNvCxnSpPr>
            <p:nvPr/>
          </p:nvCxnSpPr>
          <p:spPr>
            <a:xfrm>
              <a:off x="6410701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직선 연결선 59">
              <a:extLst>
                <a:ext uri="{FF2B5EF4-FFF2-40B4-BE49-F238E27FC236}">
                  <a16:creationId xmlns:a16="http://schemas.microsoft.com/office/drawing/2014/main" id="{68A92DA2-0333-43EF-B128-E99B31FF7690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40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직선 연결선 60">
              <a:extLst>
                <a:ext uri="{FF2B5EF4-FFF2-40B4-BE49-F238E27FC236}">
                  <a16:creationId xmlns:a16="http://schemas.microsoft.com/office/drawing/2014/main" id="{E245A29F-B779-45A0-B657-B3C1C38955EF}"/>
                </a:ext>
              </a:extLst>
            </p:cNvPr>
            <p:cNvCxnSpPr>
              <a:cxnSpLocks/>
            </p:cNvCxnSpPr>
            <p:nvPr/>
          </p:nvCxnSpPr>
          <p:spPr>
            <a:xfrm>
              <a:off x="5145379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연결선 61">
              <a:extLst>
                <a:ext uri="{FF2B5EF4-FFF2-40B4-BE49-F238E27FC236}">
                  <a16:creationId xmlns:a16="http://schemas.microsoft.com/office/drawing/2014/main" id="{F635205B-9F18-4E88-8C55-0A46B5E33078}"/>
                </a:ext>
              </a:extLst>
            </p:cNvPr>
            <p:cNvCxnSpPr>
              <a:cxnSpLocks/>
            </p:cNvCxnSpPr>
            <p:nvPr/>
          </p:nvCxnSpPr>
          <p:spPr>
            <a:xfrm>
              <a:off x="4512718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383507F3-0DC8-4C9F-ABEE-A3DCC12A6419}"/>
                </a:ext>
              </a:extLst>
            </p:cNvPr>
            <p:cNvCxnSpPr>
              <a:cxnSpLocks/>
            </p:cNvCxnSpPr>
            <p:nvPr/>
          </p:nvCxnSpPr>
          <p:spPr>
            <a:xfrm>
              <a:off x="3880057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:a16="http://schemas.microsoft.com/office/drawing/2014/main" id="{92A751BA-A7AB-4B99-875F-986B55AE335B}"/>
                </a:ext>
              </a:extLst>
            </p:cNvPr>
            <p:cNvCxnSpPr>
              <a:cxnSpLocks/>
            </p:cNvCxnSpPr>
            <p:nvPr/>
          </p:nvCxnSpPr>
          <p:spPr>
            <a:xfrm>
              <a:off x="8314449" y="897576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A15652B0-0876-43F3-99A2-56AC4DD1DE53}"/>
              </a:ext>
            </a:extLst>
          </p:cNvPr>
          <p:cNvSpPr txBox="1"/>
          <p:nvPr/>
        </p:nvSpPr>
        <p:spPr>
          <a:xfrm>
            <a:off x="5679270" y="1861229"/>
            <a:ext cx="1379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“</a:t>
            </a:r>
            <a:endParaRPr lang="ko-KR" altLang="en-US" sz="10000" dirty="0">
              <a:solidFill>
                <a:srgbClr val="9A8B85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02E3867-6505-46AE-94E6-2FFC8A5156EE}"/>
              </a:ext>
            </a:extLst>
          </p:cNvPr>
          <p:cNvSpPr/>
          <p:nvPr/>
        </p:nvSpPr>
        <p:spPr>
          <a:xfrm>
            <a:off x="6132561" y="4017556"/>
            <a:ext cx="46519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”</a:t>
            </a:r>
            <a:endParaRPr lang="ko-KR" altLang="en-US" sz="10000" dirty="0">
              <a:solidFill>
                <a:srgbClr val="9A8B85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727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>
            <a:extLst>
              <a:ext uri="{FF2B5EF4-FFF2-40B4-BE49-F238E27FC236}">
                <a16:creationId xmlns:a16="http://schemas.microsoft.com/office/drawing/2014/main" id="{E02F7DAB-3492-48AA-8152-AF7ADB88F2F8}"/>
              </a:ext>
            </a:extLst>
          </p:cNvPr>
          <p:cNvSpPr txBox="1"/>
          <p:nvPr/>
        </p:nvSpPr>
        <p:spPr>
          <a:xfrm>
            <a:off x="2462554" y="2896379"/>
            <a:ext cx="758541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독서기록 서비스와 사용자 간의 소통을</a:t>
            </a:r>
            <a:endParaRPr lang="en-US" altLang="ko-KR" sz="4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pPr algn="ctr"/>
            <a:r>
              <a:rPr lang="ko-KR" altLang="en-US" sz="4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할 수 있는 공간 제공</a:t>
            </a:r>
            <a:endParaRPr lang="en-US" altLang="ko-KR" sz="4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D74177-4AA8-44B9-B1AA-D17309211C26}"/>
              </a:ext>
            </a:extLst>
          </p:cNvPr>
          <p:cNvSpPr txBox="1"/>
          <p:nvPr/>
        </p:nvSpPr>
        <p:spPr>
          <a:xfrm>
            <a:off x="2566604" y="832542"/>
            <a:ext cx="49528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8E5C48-9DCB-4626-893B-D01DFC22CA7A}"/>
              </a:ext>
            </a:extLst>
          </p:cNvPr>
          <p:cNvSpPr txBox="1"/>
          <p:nvPr/>
        </p:nvSpPr>
        <p:spPr>
          <a:xfrm>
            <a:off x="3199022" y="830238"/>
            <a:ext cx="49528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적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547D137-F592-4F36-8248-CADD3DB5157A}"/>
              </a:ext>
            </a:extLst>
          </p:cNvPr>
          <p:cNvSpPr txBox="1"/>
          <p:nvPr/>
        </p:nvSpPr>
        <p:spPr>
          <a:xfrm>
            <a:off x="4472064" y="837596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E15B8F3-83F9-435C-9293-8388FECF205B}"/>
              </a:ext>
            </a:extLst>
          </p:cNvPr>
          <p:cNvSpPr txBox="1"/>
          <p:nvPr/>
        </p:nvSpPr>
        <p:spPr>
          <a:xfrm>
            <a:off x="5099164" y="83529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표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4509103-F14F-4FF9-BFAA-D2A2C57C536E}"/>
              </a:ext>
            </a:extLst>
          </p:cNvPr>
          <p:cNvSpPr txBox="1"/>
          <p:nvPr/>
        </p:nvSpPr>
        <p:spPr>
          <a:xfrm>
            <a:off x="1201277" y="841300"/>
            <a:ext cx="653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02</a:t>
            </a:r>
            <a:endParaRPr lang="ko-KR" altLang="en-US" sz="2400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51349045-2FF1-4ED5-8BFD-D7426DD9F1B5}"/>
              </a:ext>
            </a:extLst>
          </p:cNvPr>
          <p:cNvGrpSpPr/>
          <p:nvPr/>
        </p:nvGrpSpPr>
        <p:grpSpPr>
          <a:xfrm>
            <a:off x="1019175" y="721703"/>
            <a:ext cx="4788000" cy="680187"/>
            <a:chOff x="3702000" y="828576"/>
            <a:chExt cx="4788000" cy="680187"/>
          </a:xfrm>
        </p:grpSpPr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3C537875-61E8-464A-98F4-68FC73259759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28576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991405B8-4EBC-481C-B3B1-C667F0AA9C43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94349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3E7F1031-DAA8-434D-91CF-431801A480D0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442990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F70FE38D-7367-4704-A35D-484C2580F8D1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508763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CBDF128A-61B3-45EA-94C6-668243888A1E}"/>
                </a:ext>
              </a:extLst>
            </p:cNvPr>
            <p:cNvCxnSpPr>
              <a:cxnSpLocks/>
            </p:cNvCxnSpPr>
            <p:nvPr/>
          </p:nvCxnSpPr>
          <p:spPr>
            <a:xfrm>
              <a:off x="7676023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B99BE4AE-A308-4AD5-B3CD-F5FA305A0DC8}"/>
                </a:ext>
              </a:extLst>
            </p:cNvPr>
            <p:cNvCxnSpPr>
              <a:cxnSpLocks/>
            </p:cNvCxnSpPr>
            <p:nvPr/>
          </p:nvCxnSpPr>
          <p:spPr>
            <a:xfrm>
              <a:off x="7043362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7BD38805-DB40-4998-9239-749C2DA20FD1}"/>
                </a:ext>
              </a:extLst>
            </p:cNvPr>
            <p:cNvCxnSpPr>
              <a:cxnSpLocks/>
            </p:cNvCxnSpPr>
            <p:nvPr/>
          </p:nvCxnSpPr>
          <p:spPr>
            <a:xfrm>
              <a:off x="6410701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AE5FD70B-BAAF-491F-96BA-7BE31A8FDEAD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40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45577B3F-94DD-40D2-80E3-C23E4A50C508}"/>
                </a:ext>
              </a:extLst>
            </p:cNvPr>
            <p:cNvCxnSpPr>
              <a:cxnSpLocks/>
            </p:cNvCxnSpPr>
            <p:nvPr/>
          </p:nvCxnSpPr>
          <p:spPr>
            <a:xfrm>
              <a:off x="5145379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A839B460-137D-4F89-81AB-021AEBA57D16}"/>
                </a:ext>
              </a:extLst>
            </p:cNvPr>
            <p:cNvCxnSpPr>
              <a:cxnSpLocks/>
            </p:cNvCxnSpPr>
            <p:nvPr/>
          </p:nvCxnSpPr>
          <p:spPr>
            <a:xfrm>
              <a:off x="4512718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35B5C98B-CF9F-4880-A1ED-B3C8E1D29FB1}"/>
                </a:ext>
              </a:extLst>
            </p:cNvPr>
            <p:cNvCxnSpPr>
              <a:cxnSpLocks/>
            </p:cNvCxnSpPr>
            <p:nvPr/>
          </p:nvCxnSpPr>
          <p:spPr>
            <a:xfrm>
              <a:off x="3880057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F5F619B-305B-4C43-8BA4-6C2C727117E0}"/>
                </a:ext>
              </a:extLst>
            </p:cNvPr>
            <p:cNvCxnSpPr>
              <a:cxnSpLocks/>
            </p:cNvCxnSpPr>
            <p:nvPr/>
          </p:nvCxnSpPr>
          <p:spPr>
            <a:xfrm>
              <a:off x="8314449" y="897576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F0016B71-4208-4C2A-9FCB-D39ABDD30F27}"/>
              </a:ext>
            </a:extLst>
          </p:cNvPr>
          <p:cNvSpPr txBox="1"/>
          <p:nvPr/>
        </p:nvSpPr>
        <p:spPr>
          <a:xfrm>
            <a:off x="3801230" y="82935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</a:t>
            </a:r>
            <a:endParaRPr lang="ko-KR" altLang="en-US" sz="2400" dirty="0">
              <a:solidFill>
                <a:schemeClr val="tx1">
                  <a:alpha val="71000"/>
                </a:schemeClr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23072B4E-E13E-4C3C-A859-6EB0FF948E0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471" y="883182"/>
            <a:ext cx="353983" cy="353983"/>
          </a:xfrm>
          <a:prstGeom prst="rect">
            <a:avLst/>
          </a:prstGeom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E136ED4F-0252-45AD-9E82-6F5709E98C2E}"/>
              </a:ext>
            </a:extLst>
          </p:cNvPr>
          <p:cNvSpPr txBox="1"/>
          <p:nvPr/>
        </p:nvSpPr>
        <p:spPr>
          <a:xfrm>
            <a:off x="5675263" y="1843755"/>
            <a:ext cx="1379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“</a:t>
            </a:r>
            <a:endParaRPr lang="ko-KR" altLang="en-US" sz="10000" dirty="0">
              <a:solidFill>
                <a:srgbClr val="9A8B85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88BD786-9492-4C2B-B653-A1B1967A3914}"/>
              </a:ext>
            </a:extLst>
          </p:cNvPr>
          <p:cNvSpPr/>
          <p:nvPr/>
        </p:nvSpPr>
        <p:spPr>
          <a:xfrm>
            <a:off x="6132561" y="4070723"/>
            <a:ext cx="465192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0000" dirty="0">
                <a:solidFill>
                  <a:srgbClr val="9A8B85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”</a:t>
            </a:r>
            <a:endParaRPr lang="ko-KR" altLang="en-US" sz="10000" dirty="0">
              <a:solidFill>
                <a:srgbClr val="9A8B85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8633AAE-78E4-4130-BEF0-089E198E7531}"/>
              </a:ext>
            </a:extLst>
          </p:cNvPr>
          <p:cNvSpPr/>
          <p:nvPr/>
        </p:nvSpPr>
        <p:spPr>
          <a:xfrm>
            <a:off x="2623165" y="867047"/>
            <a:ext cx="327804" cy="3534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1BC67C0-5420-4A44-894F-04FEA880CF18}"/>
              </a:ext>
            </a:extLst>
          </p:cNvPr>
          <p:cNvSpPr/>
          <p:nvPr/>
        </p:nvSpPr>
        <p:spPr>
          <a:xfrm>
            <a:off x="3255583" y="867047"/>
            <a:ext cx="327804" cy="3534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762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8">
            <a:extLst>
              <a:ext uri="{FF2B5EF4-FFF2-40B4-BE49-F238E27FC236}">
                <a16:creationId xmlns:a16="http://schemas.microsoft.com/office/drawing/2014/main" id="{A43CE589-108C-4634-8AD0-5D3E341008CC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467156" y="3873731"/>
            <a:ext cx="4888029" cy="2709948"/>
          </a:xfrm>
          <a:prstGeom prst="rect">
            <a:avLst/>
          </a:prstGeom>
          <a:ln>
            <a:noFill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420CFFD-DBC9-4AB9-A014-F2564EFBC97A}"/>
              </a:ext>
            </a:extLst>
          </p:cNvPr>
          <p:cNvSpPr txBox="1"/>
          <p:nvPr/>
        </p:nvSpPr>
        <p:spPr>
          <a:xfrm>
            <a:off x="8121389" y="2157408"/>
            <a:ext cx="4087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 표 </a:t>
            </a:r>
            <a:r>
              <a:rPr lang="en-US" altLang="ko-KR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1</a:t>
            </a:r>
            <a:endParaRPr lang="ko-KR" altLang="en-US" sz="3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2266382-96FB-4213-A06B-6F779FE0AAB8}"/>
              </a:ext>
            </a:extLst>
          </p:cNvPr>
          <p:cNvSpPr txBox="1"/>
          <p:nvPr/>
        </p:nvSpPr>
        <p:spPr>
          <a:xfrm>
            <a:off x="7344650" y="2815514"/>
            <a:ext cx="408739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독서량을 기록하는 서비스 제공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C69372E-6E62-419E-9671-D90315DAB904}"/>
              </a:ext>
            </a:extLst>
          </p:cNvPr>
          <p:cNvSpPr txBox="1"/>
          <p:nvPr/>
        </p:nvSpPr>
        <p:spPr>
          <a:xfrm>
            <a:off x="2566604" y="83254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16658C-6DA9-44A2-A4D1-A7C1157D792A}"/>
              </a:ext>
            </a:extLst>
          </p:cNvPr>
          <p:cNvSpPr txBox="1"/>
          <p:nvPr/>
        </p:nvSpPr>
        <p:spPr>
          <a:xfrm>
            <a:off x="3199022" y="8302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적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DC4CA1C-CAEB-4509-8FE1-B528AFD6D42B}"/>
              </a:ext>
            </a:extLst>
          </p:cNvPr>
          <p:cNvSpPr txBox="1"/>
          <p:nvPr/>
        </p:nvSpPr>
        <p:spPr>
          <a:xfrm>
            <a:off x="4472064" y="837596"/>
            <a:ext cx="49528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143B52D-CB1A-4A35-98DD-C365018D45C0}"/>
              </a:ext>
            </a:extLst>
          </p:cNvPr>
          <p:cNvSpPr txBox="1"/>
          <p:nvPr/>
        </p:nvSpPr>
        <p:spPr>
          <a:xfrm>
            <a:off x="5099164" y="835292"/>
            <a:ext cx="49528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CB8351-FDEE-476C-BCDA-8CF985C5E26D}"/>
              </a:ext>
            </a:extLst>
          </p:cNvPr>
          <p:cNvSpPr txBox="1"/>
          <p:nvPr/>
        </p:nvSpPr>
        <p:spPr>
          <a:xfrm>
            <a:off x="1201277" y="841300"/>
            <a:ext cx="653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02</a:t>
            </a:r>
            <a:endParaRPr lang="ko-KR" altLang="en-US" sz="2400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B592028-3563-4F29-B0C4-3EB1FF7FEFA7}"/>
              </a:ext>
            </a:extLst>
          </p:cNvPr>
          <p:cNvGrpSpPr/>
          <p:nvPr/>
        </p:nvGrpSpPr>
        <p:grpSpPr>
          <a:xfrm>
            <a:off x="1019175" y="721703"/>
            <a:ext cx="4788000" cy="680187"/>
            <a:chOff x="3702000" y="828576"/>
            <a:chExt cx="4788000" cy="680187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3BE0A948-E6B4-4F22-B982-3D870020A0B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28576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7EAC4637-8202-4573-A6F9-1EE33DB83599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94349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C9747190-0C71-4452-A436-DDD9B0AF374D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442990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1A4AF644-9966-4623-BA0F-431DD816739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508763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DD03B77B-3752-48D5-A60F-3ED6EFF64759}"/>
                </a:ext>
              </a:extLst>
            </p:cNvPr>
            <p:cNvCxnSpPr>
              <a:cxnSpLocks/>
            </p:cNvCxnSpPr>
            <p:nvPr/>
          </p:nvCxnSpPr>
          <p:spPr>
            <a:xfrm>
              <a:off x="7676023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FE024A42-6788-4BA0-9E4D-3ED34525E578}"/>
                </a:ext>
              </a:extLst>
            </p:cNvPr>
            <p:cNvCxnSpPr>
              <a:cxnSpLocks/>
            </p:cNvCxnSpPr>
            <p:nvPr/>
          </p:nvCxnSpPr>
          <p:spPr>
            <a:xfrm>
              <a:off x="7043362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68E25721-8D01-450E-BA6C-6D1F119D967A}"/>
                </a:ext>
              </a:extLst>
            </p:cNvPr>
            <p:cNvCxnSpPr>
              <a:cxnSpLocks/>
            </p:cNvCxnSpPr>
            <p:nvPr/>
          </p:nvCxnSpPr>
          <p:spPr>
            <a:xfrm>
              <a:off x="6410701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90ADAF6B-6210-4FF1-9434-6B778C7AE0E8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40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B33BC52-A4AC-4FE6-8D46-8FCD6EAC4B9D}"/>
                </a:ext>
              </a:extLst>
            </p:cNvPr>
            <p:cNvCxnSpPr>
              <a:cxnSpLocks/>
            </p:cNvCxnSpPr>
            <p:nvPr/>
          </p:nvCxnSpPr>
          <p:spPr>
            <a:xfrm>
              <a:off x="5145379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41386A1D-4972-49EC-8A9D-50D78B305459}"/>
                </a:ext>
              </a:extLst>
            </p:cNvPr>
            <p:cNvCxnSpPr>
              <a:cxnSpLocks/>
            </p:cNvCxnSpPr>
            <p:nvPr/>
          </p:nvCxnSpPr>
          <p:spPr>
            <a:xfrm>
              <a:off x="4512718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6CAA884-9289-400C-956D-0C4DAF1B75DB}"/>
                </a:ext>
              </a:extLst>
            </p:cNvPr>
            <p:cNvCxnSpPr>
              <a:cxnSpLocks/>
            </p:cNvCxnSpPr>
            <p:nvPr/>
          </p:nvCxnSpPr>
          <p:spPr>
            <a:xfrm>
              <a:off x="3880057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D4302255-14C8-493B-803E-B2A4A1D098BB}"/>
                </a:ext>
              </a:extLst>
            </p:cNvPr>
            <p:cNvCxnSpPr>
              <a:cxnSpLocks/>
            </p:cNvCxnSpPr>
            <p:nvPr/>
          </p:nvCxnSpPr>
          <p:spPr>
            <a:xfrm>
              <a:off x="8314449" y="897576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6B79202D-ACA6-43A2-99D3-96C7610EB1CB}"/>
              </a:ext>
            </a:extLst>
          </p:cNvPr>
          <p:cNvSpPr txBox="1"/>
          <p:nvPr/>
        </p:nvSpPr>
        <p:spPr>
          <a:xfrm>
            <a:off x="3801230" y="82935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</a:t>
            </a:r>
            <a:endParaRPr lang="ko-KR" altLang="en-US" sz="2400" dirty="0">
              <a:solidFill>
                <a:schemeClr val="tx1">
                  <a:alpha val="71000"/>
                </a:schemeClr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1954AD94-F904-4006-A076-8DBD1BE27A1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471" y="883182"/>
            <a:ext cx="353983" cy="353983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3E7CB679-C69B-40D8-8FCB-D43979B1D29A}"/>
              </a:ext>
            </a:extLst>
          </p:cNvPr>
          <p:cNvSpPr/>
          <p:nvPr/>
        </p:nvSpPr>
        <p:spPr>
          <a:xfrm>
            <a:off x="4515970" y="883182"/>
            <a:ext cx="327804" cy="3534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2DEB4CF-3C10-4F08-85A2-ED83ECFB4CF8}"/>
              </a:ext>
            </a:extLst>
          </p:cNvPr>
          <p:cNvSpPr/>
          <p:nvPr/>
        </p:nvSpPr>
        <p:spPr>
          <a:xfrm>
            <a:off x="5148388" y="883182"/>
            <a:ext cx="327804" cy="3534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35" y="1785303"/>
            <a:ext cx="5731305" cy="322727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5E8EC6-3152-434C-ACE1-3437549A971A}"/>
              </a:ext>
            </a:extLst>
          </p:cNvPr>
          <p:cNvSpPr txBox="1"/>
          <p:nvPr/>
        </p:nvSpPr>
        <p:spPr>
          <a:xfrm>
            <a:off x="2919369" y="5105421"/>
            <a:ext cx="70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&lt;</a:t>
            </a:r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책장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&gt;</a:t>
            </a:r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01CDA6-E8C2-404D-942D-CEA25FB0FE71}"/>
              </a:ext>
            </a:extLst>
          </p:cNvPr>
          <p:cNvSpPr txBox="1"/>
          <p:nvPr/>
        </p:nvSpPr>
        <p:spPr>
          <a:xfrm>
            <a:off x="8558832" y="3457433"/>
            <a:ext cx="70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&lt;</a:t>
            </a:r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달력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&gt;</a:t>
            </a:r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50196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7420CFFD-DBC9-4AB9-A014-F2564EFBC97A}"/>
              </a:ext>
            </a:extLst>
          </p:cNvPr>
          <p:cNvSpPr txBox="1"/>
          <p:nvPr/>
        </p:nvSpPr>
        <p:spPr>
          <a:xfrm>
            <a:off x="8703280" y="2365226"/>
            <a:ext cx="4087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 표 </a:t>
            </a:r>
            <a:r>
              <a:rPr lang="en-US" altLang="ko-KR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2</a:t>
            </a:r>
            <a:endParaRPr lang="ko-KR" altLang="en-US" sz="3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2266382-96FB-4213-A06B-6F779FE0AAB8}"/>
              </a:ext>
            </a:extLst>
          </p:cNvPr>
          <p:cNvSpPr txBox="1"/>
          <p:nvPr/>
        </p:nvSpPr>
        <p:spPr>
          <a:xfrm>
            <a:off x="7190206" y="3032628"/>
            <a:ext cx="40873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이용자</a:t>
            </a:r>
            <a:r>
              <a:rPr lang="en-US" altLang="ko-KR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(</a:t>
            </a:r>
            <a:r>
              <a:rPr lang="ko-KR" altLang="en-US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회원</a:t>
            </a:r>
            <a:r>
              <a:rPr lang="en-US" altLang="ko-KR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)</a:t>
            </a:r>
            <a:r>
              <a:rPr lang="ko-KR" altLang="en-US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간 소통을 위한</a:t>
            </a:r>
            <a:endParaRPr lang="en-US" altLang="ko-KR" sz="25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  <a:p>
            <a:pPr algn="ctr"/>
            <a:r>
              <a:rPr lang="ko-KR" altLang="en-US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커뮤니티 공간 제공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C69372E-6E62-419E-9671-D90315DAB904}"/>
              </a:ext>
            </a:extLst>
          </p:cNvPr>
          <p:cNvSpPr txBox="1"/>
          <p:nvPr/>
        </p:nvSpPr>
        <p:spPr>
          <a:xfrm>
            <a:off x="2566604" y="83254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16658C-6DA9-44A2-A4D1-A7C1157D792A}"/>
              </a:ext>
            </a:extLst>
          </p:cNvPr>
          <p:cNvSpPr txBox="1"/>
          <p:nvPr/>
        </p:nvSpPr>
        <p:spPr>
          <a:xfrm>
            <a:off x="3199022" y="8302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적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DC4CA1C-CAEB-4509-8FE1-B528AFD6D42B}"/>
              </a:ext>
            </a:extLst>
          </p:cNvPr>
          <p:cNvSpPr txBox="1"/>
          <p:nvPr/>
        </p:nvSpPr>
        <p:spPr>
          <a:xfrm>
            <a:off x="4472064" y="837596"/>
            <a:ext cx="49528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143B52D-CB1A-4A35-98DD-C365018D45C0}"/>
              </a:ext>
            </a:extLst>
          </p:cNvPr>
          <p:cNvSpPr txBox="1"/>
          <p:nvPr/>
        </p:nvSpPr>
        <p:spPr>
          <a:xfrm>
            <a:off x="5099164" y="835292"/>
            <a:ext cx="49528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CB8351-FDEE-476C-BCDA-8CF985C5E26D}"/>
              </a:ext>
            </a:extLst>
          </p:cNvPr>
          <p:cNvSpPr txBox="1"/>
          <p:nvPr/>
        </p:nvSpPr>
        <p:spPr>
          <a:xfrm>
            <a:off x="1201277" y="841300"/>
            <a:ext cx="653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02</a:t>
            </a:r>
            <a:endParaRPr lang="ko-KR" altLang="en-US" sz="2400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B592028-3563-4F29-B0C4-3EB1FF7FEFA7}"/>
              </a:ext>
            </a:extLst>
          </p:cNvPr>
          <p:cNvGrpSpPr/>
          <p:nvPr/>
        </p:nvGrpSpPr>
        <p:grpSpPr>
          <a:xfrm>
            <a:off x="1019175" y="721703"/>
            <a:ext cx="4788000" cy="680187"/>
            <a:chOff x="3702000" y="828576"/>
            <a:chExt cx="4788000" cy="680187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3BE0A948-E6B4-4F22-B982-3D870020A0B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28576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7EAC4637-8202-4573-A6F9-1EE33DB83599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94349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C9747190-0C71-4452-A436-DDD9B0AF374D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442990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1A4AF644-9966-4623-BA0F-431DD816739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508763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DD03B77B-3752-48D5-A60F-3ED6EFF64759}"/>
                </a:ext>
              </a:extLst>
            </p:cNvPr>
            <p:cNvCxnSpPr>
              <a:cxnSpLocks/>
            </p:cNvCxnSpPr>
            <p:nvPr/>
          </p:nvCxnSpPr>
          <p:spPr>
            <a:xfrm>
              <a:off x="7676023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FE024A42-6788-4BA0-9E4D-3ED34525E578}"/>
                </a:ext>
              </a:extLst>
            </p:cNvPr>
            <p:cNvCxnSpPr>
              <a:cxnSpLocks/>
            </p:cNvCxnSpPr>
            <p:nvPr/>
          </p:nvCxnSpPr>
          <p:spPr>
            <a:xfrm>
              <a:off x="7043362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68E25721-8D01-450E-BA6C-6D1F119D967A}"/>
                </a:ext>
              </a:extLst>
            </p:cNvPr>
            <p:cNvCxnSpPr>
              <a:cxnSpLocks/>
            </p:cNvCxnSpPr>
            <p:nvPr/>
          </p:nvCxnSpPr>
          <p:spPr>
            <a:xfrm>
              <a:off x="6410701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90ADAF6B-6210-4FF1-9434-6B778C7AE0E8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40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B33BC52-A4AC-4FE6-8D46-8FCD6EAC4B9D}"/>
                </a:ext>
              </a:extLst>
            </p:cNvPr>
            <p:cNvCxnSpPr>
              <a:cxnSpLocks/>
            </p:cNvCxnSpPr>
            <p:nvPr/>
          </p:nvCxnSpPr>
          <p:spPr>
            <a:xfrm>
              <a:off x="5145379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41386A1D-4972-49EC-8A9D-50D78B305459}"/>
                </a:ext>
              </a:extLst>
            </p:cNvPr>
            <p:cNvCxnSpPr>
              <a:cxnSpLocks/>
            </p:cNvCxnSpPr>
            <p:nvPr/>
          </p:nvCxnSpPr>
          <p:spPr>
            <a:xfrm>
              <a:off x="4512718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6CAA884-9289-400C-956D-0C4DAF1B75DB}"/>
                </a:ext>
              </a:extLst>
            </p:cNvPr>
            <p:cNvCxnSpPr>
              <a:cxnSpLocks/>
            </p:cNvCxnSpPr>
            <p:nvPr/>
          </p:nvCxnSpPr>
          <p:spPr>
            <a:xfrm>
              <a:off x="3880057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D4302255-14C8-493B-803E-B2A4A1D098BB}"/>
                </a:ext>
              </a:extLst>
            </p:cNvPr>
            <p:cNvCxnSpPr>
              <a:cxnSpLocks/>
            </p:cNvCxnSpPr>
            <p:nvPr/>
          </p:nvCxnSpPr>
          <p:spPr>
            <a:xfrm>
              <a:off x="8314449" y="897576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6B79202D-ACA6-43A2-99D3-96C7610EB1CB}"/>
              </a:ext>
            </a:extLst>
          </p:cNvPr>
          <p:cNvSpPr txBox="1"/>
          <p:nvPr/>
        </p:nvSpPr>
        <p:spPr>
          <a:xfrm>
            <a:off x="3801230" y="82935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</a:t>
            </a:r>
            <a:endParaRPr lang="ko-KR" altLang="en-US" sz="2400" dirty="0">
              <a:solidFill>
                <a:schemeClr val="tx1">
                  <a:alpha val="71000"/>
                </a:schemeClr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1954AD94-F904-4006-A076-8DBD1BE27A1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471" y="883182"/>
            <a:ext cx="353983" cy="353983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E5487F91-E2CF-43F9-A3E3-4EBF3A161B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9175" y="1847901"/>
            <a:ext cx="5539075" cy="3957587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14194DAC-DFE5-4CC4-B0EC-2F56050162B6}"/>
              </a:ext>
            </a:extLst>
          </p:cNvPr>
          <p:cNvSpPr/>
          <p:nvPr/>
        </p:nvSpPr>
        <p:spPr>
          <a:xfrm>
            <a:off x="4515970" y="883182"/>
            <a:ext cx="327804" cy="3534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D41755A-EEFA-45BD-A63E-3A6855A2FBFA}"/>
              </a:ext>
            </a:extLst>
          </p:cNvPr>
          <p:cNvSpPr/>
          <p:nvPr/>
        </p:nvSpPr>
        <p:spPr>
          <a:xfrm>
            <a:off x="5148388" y="883182"/>
            <a:ext cx="327804" cy="3534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004640" y="6012878"/>
            <a:ext cx="965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출처 </a:t>
            </a:r>
            <a:r>
              <a:rPr lang="en-US" altLang="ko-KR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알라딘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7C26B3F-8978-4867-B03A-00787AE5D3B0}"/>
              </a:ext>
            </a:extLst>
          </p:cNvPr>
          <p:cNvSpPr txBox="1"/>
          <p:nvPr/>
        </p:nvSpPr>
        <p:spPr>
          <a:xfrm>
            <a:off x="3265294" y="1498407"/>
            <a:ext cx="704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&lt;</a:t>
            </a:r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리뷰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&gt;</a:t>
            </a:r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11027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7420CFFD-DBC9-4AB9-A014-F2564EFBC97A}"/>
              </a:ext>
            </a:extLst>
          </p:cNvPr>
          <p:cNvSpPr txBox="1"/>
          <p:nvPr/>
        </p:nvSpPr>
        <p:spPr>
          <a:xfrm>
            <a:off x="8861222" y="2539794"/>
            <a:ext cx="408739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 표 </a:t>
            </a:r>
            <a:r>
              <a:rPr lang="en-US" altLang="ko-KR" sz="30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3</a:t>
            </a:r>
            <a:endParaRPr lang="ko-KR" altLang="en-US" sz="3000" spc="-150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2266382-96FB-4213-A06B-6F779FE0AAB8}"/>
              </a:ext>
            </a:extLst>
          </p:cNvPr>
          <p:cNvSpPr txBox="1"/>
          <p:nvPr/>
        </p:nvSpPr>
        <p:spPr>
          <a:xfrm>
            <a:off x="8152510" y="3287155"/>
            <a:ext cx="254345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온라인 도서 구매</a:t>
            </a:r>
            <a:r>
              <a:rPr lang="en-US" altLang="ko-KR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 / </a:t>
            </a:r>
            <a:r>
              <a:rPr lang="ko-KR" altLang="en-US" sz="2500" spc="-150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지도검색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C69372E-6E62-419E-9671-D90315DAB904}"/>
              </a:ext>
            </a:extLst>
          </p:cNvPr>
          <p:cNvSpPr txBox="1"/>
          <p:nvPr/>
        </p:nvSpPr>
        <p:spPr>
          <a:xfrm>
            <a:off x="2566604" y="83254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216658C-6DA9-44A2-A4D1-A7C1157D792A}"/>
              </a:ext>
            </a:extLst>
          </p:cNvPr>
          <p:cNvSpPr txBox="1"/>
          <p:nvPr/>
        </p:nvSpPr>
        <p:spPr>
          <a:xfrm>
            <a:off x="3199022" y="830238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적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DC4CA1C-CAEB-4509-8FE1-B528AFD6D42B}"/>
              </a:ext>
            </a:extLst>
          </p:cNvPr>
          <p:cNvSpPr txBox="1"/>
          <p:nvPr/>
        </p:nvSpPr>
        <p:spPr>
          <a:xfrm>
            <a:off x="4472064" y="837596"/>
            <a:ext cx="49528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목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143B52D-CB1A-4A35-98DD-C365018D45C0}"/>
              </a:ext>
            </a:extLst>
          </p:cNvPr>
          <p:cNvSpPr txBox="1"/>
          <p:nvPr/>
        </p:nvSpPr>
        <p:spPr>
          <a:xfrm>
            <a:off x="5099164" y="835292"/>
            <a:ext cx="495284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9525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표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CCB8351-FDEE-476C-BCDA-8CF985C5E26D}"/>
              </a:ext>
            </a:extLst>
          </p:cNvPr>
          <p:cNvSpPr txBox="1"/>
          <p:nvPr/>
        </p:nvSpPr>
        <p:spPr>
          <a:xfrm>
            <a:off x="1201277" y="841300"/>
            <a:ext cx="653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AC9D8E"/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02</a:t>
            </a:r>
            <a:endParaRPr lang="ko-KR" altLang="en-US" sz="2400" b="1" dirty="0">
              <a:solidFill>
                <a:srgbClr val="AC9D8E"/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B592028-3563-4F29-B0C4-3EB1FF7FEFA7}"/>
              </a:ext>
            </a:extLst>
          </p:cNvPr>
          <p:cNvGrpSpPr/>
          <p:nvPr/>
        </p:nvGrpSpPr>
        <p:grpSpPr>
          <a:xfrm>
            <a:off x="1019175" y="721703"/>
            <a:ext cx="4788000" cy="680187"/>
            <a:chOff x="3702000" y="828576"/>
            <a:chExt cx="4788000" cy="680187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3BE0A948-E6B4-4F22-B982-3D870020A0B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28576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7EAC4637-8202-4573-A6F9-1EE33DB83599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894349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C9747190-0C71-4452-A436-DDD9B0AF374D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442990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50">
              <a:extLst>
                <a:ext uri="{FF2B5EF4-FFF2-40B4-BE49-F238E27FC236}">
                  <a16:creationId xmlns:a16="http://schemas.microsoft.com/office/drawing/2014/main" id="{1A4AF644-9966-4623-BA0F-431DD816739E}"/>
                </a:ext>
              </a:extLst>
            </p:cNvPr>
            <p:cNvCxnSpPr>
              <a:cxnSpLocks/>
            </p:cNvCxnSpPr>
            <p:nvPr/>
          </p:nvCxnSpPr>
          <p:spPr>
            <a:xfrm>
              <a:off x="3702000" y="1508763"/>
              <a:ext cx="4788000" cy="0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51">
              <a:extLst>
                <a:ext uri="{FF2B5EF4-FFF2-40B4-BE49-F238E27FC236}">
                  <a16:creationId xmlns:a16="http://schemas.microsoft.com/office/drawing/2014/main" id="{DD03B77B-3752-48D5-A60F-3ED6EFF64759}"/>
                </a:ext>
              </a:extLst>
            </p:cNvPr>
            <p:cNvCxnSpPr>
              <a:cxnSpLocks/>
            </p:cNvCxnSpPr>
            <p:nvPr/>
          </p:nvCxnSpPr>
          <p:spPr>
            <a:xfrm>
              <a:off x="7676023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FE024A42-6788-4BA0-9E4D-3ED34525E578}"/>
                </a:ext>
              </a:extLst>
            </p:cNvPr>
            <p:cNvCxnSpPr>
              <a:cxnSpLocks/>
            </p:cNvCxnSpPr>
            <p:nvPr/>
          </p:nvCxnSpPr>
          <p:spPr>
            <a:xfrm>
              <a:off x="7043362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68E25721-8D01-450E-BA6C-6D1F119D967A}"/>
                </a:ext>
              </a:extLst>
            </p:cNvPr>
            <p:cNvCxnSpPr>
              <a:cxnSpLocks/>
            </p:cNvCxnSpPr>
            <p:nvPr/>
          </p:nvCxnSpPr>
          <p:spPr>
            <a:xfrm>
              <a:off x="6410701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90ADAF6B-6210-4FF1-9434-6B778C7AE0E8}"/>
                </a:ext>
              </a:extLst>
            </p:cNvPr>
            <p:cNvCxnSpPr>
              <a:cxnSpLocks/>
            </p:cNvCxnSpPr>
            <p:nvPr/>
          </p:nvCxnSpPr>
          <p:spPr>
            <a:xfrm>
              <a:off x="5778040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DB33BC52-A4AC-4FE6-8D46-8FCD6EAC4B9D}"/>
                </a:ext>
              </a:extLst>
            </p:cNvPr>
            <p:cNvCxnSpPr>
              <a:cxnSpLocks/>
            </p:cNvCxnSpPr>
            <p:nvPr/>
          </p:nvCxnSpPr>
          <p:spPr>
            <a:xfrm>
              <a:off x="5145379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41386A1D-4972-49EC-8A9D-50D78B305459}"/>
                </a:ext>
              </a:extLst>
            </p:cNvPr>
            <p:cNvCxnSpPr>
              <a:cxnSpLocks/>
            </p:cNvCxnSpPr>
            <p:nvPr/>
          </p:nvCxnSpPr>
          <p:spPr>
            <a:xfrm>
              <a:off x="4512718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연결선 57">
              <a:extLst>
                <a:ext uri="{FF2B5EF4-FFF2-40B4-BE49-F238E27FC236}">
                  <a16:creationId xmlns:a16="http://schemas.microsoft.com/office/drawing/2014/main" id="{C6CAA884-9289-400C-956D-0C4DAF1B75DB}"/>
                </a:ext>
              </a:extLst>
            </p:cNvPr>
            <p:cNvCxnSpPr>
              <a:cxnSpLocks/>
            </p:cNvCxnSpPr>
            <p:nvPr/>
          </p:nvCxnSpPr>
          <p:spPr>
            <a:xfrm>
              <a:off x="3880057" y="900765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직선 연결선 58">
              <a:extLst>
                <a:ext uri="{FF2B5EF4-FFF2-40B4-BE49-F238E27FC236}">
                  <a16:creationId xmlns:a16="http://schemas.microsoft.com/office/drawing/2014/main" id="{D4302255-14C8-493B-803E-B2A4A1D098BB}"/>
                </a:ext>
              </a:extLst>
            </p:cNvPr>
            <p:cNvCxnSpPr>
              <a:cxnSpLocks/>
            </p:cNvCxnSpPr>
            <p:nvPr/>
          </p:nvCxnSpPr>
          <p:spPr>
            <a:xfrm>
              <a:off x="8314449" y="897576"/>
              <a:ext cx="0" cy="539014"/>
            </a:xfrm>
            <a:prstGeom prst="line">
              <a:avLst/>
            </a:prstGeom>
            <a:ln w="9525">
              <a:solidFill>
                <a:srgbClr val="9A8B8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6B79202D-ACA6-43A2-99D3-96C7610EB1CB}"/>
              </a:ext>
            </a:extLst>
          </p:cNvPr>
          <p:cNvSpPr txBox="1"/>
          <p:nvPr/>
        </p:nvSpPr>
        <p:spPr>
          <a:xfrm>
            <a:off x="3801230" y="829352"/>
            <a:ext cx="495284" cy="461665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alpha val="71000"/>
                  </a:schemeClr>
                </a:solidFill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/</a:t>
            </a:r>
            <a:endParaRPr lang="ko-KR" altLang="en-US" sz="2400" dirty="0">
              <a:solidFill>
                <a:schemeClr val="tx1">
                  <a:alpha val="71000"/>
                </a:schemeClr>
              </a:solidFill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id="{1954AD94-F904-4006-A076-8DBD1BE27A1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AC9D8E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471" y="883182"/>
            <a:ext cx="353983" cy="353983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2A9CAD71-34F5-44F8-83E9-B8062720CB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5139"/>
          <a:stretch/>
        </p:blipFill>
        <p:spPr>
          <a:xfrm>
            <a:off x="332388" y="2209949"/>
            <a:ext cx="3910630" cy="2711697"/>
          </a:xfrm>
          <a:prstGeom prst="rect">
            <a:avLst/>
          </a:prstGeom>
        </p:spPr>
      </p:pic>
      <p:sp>
        <p:nvSpPr>
          <p:cNvPr id="25" name="직사각형 24">
            <a:extLst>
              <a:ext uri="{FF2B5EF4-FFF2-40B4-BE49-F238E27FC236}">
                <a16:creationId xmlns:a16="http://schemas.microsoft.com/office/drawing/2014/main" id="{52637135-B56B-4090-8A05-E5E1086FA9FA}"/>
              </a:ext>
            </a:extLst>
          </p:cNvPr>
          <p:cNvSpPr/>
          <p:nvPr/>
        </p:nvSpPr>
        <p:spPr>
          <a:xfrm>
            <a:off x="4515970" y="883182"/>
            <a:ext cx="327804" cy="3534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999B5B7-B5C6-4568-910E-9A9B7F80CC81}"/>
              </a:ext>
            </a:extLst>
          </p:cNvPr>
          <p:cNvSpPr/>
          <p:nvPr/>
        </p:nvSpPr>
        <p:spPr>
          <a:xfrm>
            <a:off x="5148388" y="883182"/>
            <a:ext cx="327804" cy="3534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328985" y="6059157"/>
            <a:ext cx="9140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출처 </a:t>
            </a:r>
            <a:r>
              <a:rPr lang="en-US" altLang="ko-KR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: </a:t>
            </a:r>
            <a:r>
              <a:rPr lang="ko-KR" altLang="en-US" sz="1600" b="1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네이버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FF3A3E-DF6C-48F7-8EEA-2028069EC7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43774" y="2494741"/>
            <a:ext cx="2785681" cy="206253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AB2F6AF7-241E-46D7-936D-E6911760C7ED}"/>
              </a:ext>
            </a:extLst>
          </p:cNvPr>
          <p:cNvSpPr txBox="1"/>
          <p:nvPr/>
        </p:nvSpPr>
        <p:spPr>
          <a:xfrm>
            <a:off x="1706445" y="5086778"/>
            <a:ext cx="914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&lt;</a:t>
            </a:r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지도검색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&gt;</a:t>
            </a:r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03475C2-0881-4977-A0D8-CEABAA05B59C}"/>
              </a:ext>
            </a:extLst>
          </p:cNvPr>
          <p:cNvSpPr txBox="1"/>
          <p:nvPr/>
        </p:nvSpPr>
        <p:spPr>
          <a:xfrm>
            <a:off x="5148388" y="4557277"/>
            <a:ext cx="2350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&lt;</a:t>
            </a:r>
            <a:r>
              <a:rPr lang="ko-KR" altLang="en-US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온라인 도서구매 사이트 링크</a:t>
            </a:r>
            <a:r>
              <a:rPr lang="en-US" altLang="ko-KR" dirty="0">
                <a:latin typeface="나눔손글씨 암스테르담" panose="02000503000000000000" pitchFamily="2" charset="-127"/>
                <a:ea typeface="나눔손글씨 암스테르담" panose="02000503000000000000" pitchFamily="2" charset="-127"/>
              </a:rPr>
              <a:t>&gt;</a:t>
            </a:r>
            <a:endParaRPr lang="ko-KR" altLang="en-US" dirty="0">
              <a:latin typeface="나눔손글씨 암스테르담" panose="02000503000000000000" pitchFamily="2" charset="-127"/>
              <a:ea typeface="나눔손글씨 암스테르담" panose="02000503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1634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297</Words>
  <Application>Microsoft Office PowerPoint</Application>
  <PresentationFormat>와이드스크린</PresentationFormat>
  <Paragraphs>147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맑은 고딕</vt:lpstr>
      <vt:lpstr>나눔손글씨 암스테르담</vt:lpstr>
      <vt:lpstr>Arial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User</dc:creator>
  <cp:lastModifiedBy>luvbeen</cp:lastModifiedBy>
  <cp:revision>53</cp:revision>
  <dcterms:created xsi:type="dcterms:W3CDTF">2020-02-24T07:56:24Z</dcterms:created>
  <dcterms:modified xsi:type="dcterms:W3CDTF">2022-02-16T07:53:18Z</dcterms:modified>
</cp:coreProperties>
</file>

<file path=docProps/thumbnail.jpeg>
</file>